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Inter SemiBold"/>
      <p:regular r:id="rId33"/>
      <p:bold r:id="rId34"/>
      <p:italic r:id="rId35"/>
      <p:boldItalic r:id="rId36"/>
    </p:embeddedFont>
    <p:embeddedFont>
      <p:font typeface="Inter Light"/>
      <p:regular r:id="rId37"/>
      <p:bold r:id="rId38"/>
      <p:italic r:id="rId39"/>
      <p:boldItalic r:id="rId40"/>
    </p:embeddedFont>
    <p:embeddedFont>
      <p:font typeface="Roboto"/>
      <p:regular r:id="rId41"/>
      <p:bold r:id="rId42"/>
      <p:italic r:id="rId43"/>
      <p:boldItalic r:id="rId44"/>
    </p:embeddedFont>
    <p:embeddedFont>
      <p:font typeface="Inter"/>
      <p:regular r:id="rId45"/>
      <p:bold r:id="rId46"/>
      <p:italic r:id="rId47"/>
      <p:boldItalic r:id="rId48"/>
    </p:embeddedFont>
    <p:embeddedFont>
      <p:font typeface="Spectral"/>
      <p:regular r:id="rId49"/>
      <p:bold r:id="rId50"/>
      <p:italic r:id="rId51"/>
      <p:boldItalic r:id="rId52"/>
    </p:embeddedFont>
    <p:embeddedFont>
      <p:font typeface="Spectral Medium"/>
      <p:regular r:id="rId53"/>
      <p:bold r:id="rId54"/>
      <p:italic r:id="rId55"/>
      <p:boldItalic r:id="rId56"/>
    </p:embeddedFont>
    <p:embeddedFont>
      <p:font typeface="Spectral ExtraBold"/>
      <p:bold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31">
          <p15:clr>
            <a:srgbClr val="A4A3A4"/>
          </p15:clr>
        </p15:guide>
        <p15:guide id="2" pos="2881">
          <p15:clr>
            <a:srgbClr val="A4A3A4"/>
          </p15:clr>
        </p15:guide>
        <p15:guide id="3" orient="horz" pos="1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31" orient="horz"/>
        <p:guide pos="2881"/>
        <p:guide pos="1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nterLight-boldItalic.fntdata"/><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Inter-bold.fntdata"/><Relationship Id="rId45" Type="http://schemas.openxmlformats.org/officeDocument/2006/relationships/font" Target="fonts/Int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Inter-boldItalic.fntdata"/><Relationship Id="rId47" Type="http://schemas.openxmlformats.org/officeDocument/2006/relationships/font" Target="fonts/Inter-italic.fntdata"/><Relationship Id="rId49" Type="http://schemas.openxmlformats.org/officeDocument/2006/relationships/font" Target="fonts/Spectral-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InterSemiBold-regular.fntdata"/><Relationship Id="rId32" Type="http://schemas.openxmlformats.org/officeDocument/2006/relationships/slide" Target="slides/slide27.xml"/><Relationship Id="rId35" Type="http://schemas.openxmlformats.org/officeDocument/2006/relationships/font" Target="fonts/InterSemiBold-italic.fntdata"/><Relationship Id="rId34" Type="http://schemas.openxmlformats.org/officeDocument/2006/relationships/font" Target="fonts/InterSemiBold-bold.fntdata"/><Relationship Id="rId37" Type="http://schemas.openxmlformats.org/officeDocument/2006/relationships/font" Target="fonts/InterLight-regular.fntdata"/><Relationship Id="rId36" Type="http://schemas.openxmlformats.org/officeDocument/2006/relationships/font" Target="fonts/InterSemiBold-boldItalic.fntdata"/><Relationship Id="rId39" Type="http://schemas.openxmlformats.org/officeDocument/2006/relationships/font" Target="fonts/InterLight-italic.fntdata"/><Relationship Id="rId38" Type="http://schemas.openxmlformats.org/officeDocument/2006/relationships/font" Target="fonts/InterLight-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Spectral-italic.fntdata"/><Relationship Id="rId50" Type="http://schemas.openxmlformats.org/officeDocument/2006/relationships/font" Target="fonts/Spectral-bold.fntdata"/><Relationship Id="rId53" Type="http://schemas.openxmlformats.org/officeDocument/2006/relationships/font" Target="fonts/SpectralMedium-regular.fntdata"/><Relationship Id="rId52" Type="http://schemas.openxmlformats.org/officeDocument/2006/relationships/font" Target="fonts/Spectral-boldItalic.fntdata"/><Relationship Id="rId11" Type="http://schemas.openxmlformats.org/officeDocument/2006/relationships/slide" Target="slides/slide6.xml"/><Relationship Id="rId55" Type="http://schemas.openxmlformats.org/officeDocument/2006/relationships/font" Target="fonts/SpectralMedium-italic.fntdata"/><Relationship Id="rId10" Type="http://schemas.openxmlformats.org/officeDocument/2006/relationships/slide" Target="slides/slide5.xml"/><Relationship Id="rId54" Type="http://schemas.openxmlformats.org/officeDocument/2006/relationships/font" Target="fonts/SpectralMedium-bold.fntdata"/><Relationship Id="rId13" Type="http://schemas.openxmlformats.org/officeDocument/2006/relationships/slide" Target="slides/slide8.xml"/><Relationship Id="rId57" Type="http://schemas.openxmlformats.org/officeDocument/2006/relationships/font" Target="fonts/SpectralExtraBold-bold.fntdata"/><Relationship Id="rId12" Type="http://schemas.openxmlformats.org/officeDocument/2006/relationships/slide" Target="slides/slide7.xml"/><Relationship Id="rId56" Type="http://schemas.openxmlformats.org/officeDocument/2006/relationships/font" Target="fonts/SpectralMedium-boldItalic.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SpectralExtraBold-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p:nvPr>
            <p:ph idx="2" type="sldImg"/>
          </p:nvPr>
        </p:nvSpPr>
        <p:spPr>
          <a:xfrm>
            <a:off x="257175" y="623888"/>
            <a:ext cx="5537100" cy="3116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1:notes"/>
          <p:cNvSpPr txBox="1"/>
          <p:nvPr>
            <p:ph idx="1" type="body"/>
          </p:nvPr>
        </p:nvSpPr>
        <p:spPr>
          <a:xfrm>
            <a:off x="605118" y="3948545"/>
            <a:ext cx="4840800" cy="3740700"/>
          </a:xfrm>
          <a:prstGeom prst="rect">
            <a:avLst/>
          </a:prstGeom>
          <a:noFill/>
          <a:ln>
            <a:noFill/>
          </a:ln>
        </p:spPr>
        <p:txBody>
          <a:bodyPr anchorCtr="0" anchor="t" bIns="81475" lIns="81475" spcFirstLastPara="1" rIns="81475" wrap="square" tIns="814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19f9e9e3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19f9e9e3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19c7f46faa_0_3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319c7f46faa_0_3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Clr>
                <a:schemeClr val="dk1"/>
              </a:buClr>
              <a:buSzPts val="1400"/>
              <a:buFont typeface="Arial"/>
              <a:buNone/>
            </a:pPr>
            <a:r>
              <a:rPr lang="en-GB">
                <a:solidFill>
                  <a:schemeClr val="dk1"/>
                </a:solidFill>
              </a:rPr>
              <a:t>Collaborates: </a:t>
            </a:r>
            <a:r>
              <a:rPr lang="en-GB" sz="1050">
                <a:solidFill>
                  <a:schemeClr val="dk1"/>
                </a:solidFill>
                <a:highlight>
                  <a:srgbClr val="FFFFFF"/>
                </a:highlight>
                <a:latin typeface="Roboto"/>
                <a:ea typeface="Roboto"/>
                <a:cs typeface="Roboto"/>
                <a:sym typeface="Roboto"/>
              </a:rPr>
              <a:t>eg author of Principles of Transparency and Best Practice in Schol. Publishing and founding organisation of  Think.Check.Submit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19c7f46faa_0_6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319c7f46faa_0_6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19c7f46faa_0_6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319c7f46faa_0_6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19c7f46faa_0_7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319c7f46faa_0_7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19c7f46faa_0_6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319c7f46faa_0_6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fb8a089cae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fb8a089cae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fb8a089cae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fb8a089cae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fb8a089cae_0_6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2fb8a089cae_0_6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fb8a089cae_0_6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2fb8a089cae_0_6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19c7f46faa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319c7f46faa_0_5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19c7f46faa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19c7f46faa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fb8a089cae_0_3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2fb8a089cae_0_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fb8a089cae_0_3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2fb8a089cae_0_3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d2e8926212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d2e8926212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19c7f46faa_0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319c7f46faa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19c7f46faa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19c7f46faa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d2e892621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d2e892621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lang="en-GB">
                <a:solidFill>
                  <a:srgbClr val="202124"/>
                </a:solidFill>
                <a:highlight>
                  <a:srgbClr val="FFFFFF"/>
                </a:highlight>
              </a:rPr>
              <a:t>In 2022 over 8,000 journals applied to be indexed in DOAJ, and every one of those applications was handled by a volunteer and/or a Managing Editor.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19c7f46fa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319c7f46fa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19c7f46faa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319c7f46faa_0_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19c7f46faa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19c7f46faa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7110000" y="141750"/>
            <a:ext cx="1895400" cy="4860001"/>
          </a:xfrm>
          <a:prstGeom prst="rect">
            <a:avLst/>
          </a:prstGeom>
          <a:noFill/>
          <a:ln>
            <a:noFill/>
          </a:ln>
        </p:spPr>
      </p:pic>
      <p:sp>
        <p:nvSpPr>
          <p:cNvPr id="11" name="Google Shape;11;p2"/>
          <p:cNvSpPr txBox="1"/>
          <p:nvPr>
            <p:ph type="ctrTitle"/>
          </p:nvPr>
        </p:nvSpPr>
        <p:spPr>
          <a:xfrm>
            <a:off x="381000" y="1322450"/>
            <a:ext cx="6380700" cy="1897200"/>
          </a:xfrm>
          <a:prstGeom prst="rect">
            <a:avLst/>
          </a:prstGeom>
          <a:noFill/>
          <a:ln>
            <a:noFill/>
          </a:ln>
        </p:spPr>
        <p:txBody>
          <a:bodyPr anchorCtr="0" anchor="t" bIns="76025" lIns="76025" spcFirstLastPara="1" rIns="76025" wrap="square" tIns="76025">
            <a:normAutofit/>
          </a:bodyPr>
          <a:lstStyle>
            <a:lvl1pPr lvl="0" algn="l">
              <a:lnSpc>
                <a:spcPct val="100000"/>
              </a:lnSpc>
              <a:spcBef>
                <a:spcPts val="0"/>
              </a:spcBef>
              <a:spcAft>
                <a:spcPts val="0"/>
              </a:spcAft>
              <a:buClr>
                <a:schemeClr val="lt1"/>
              </a:buClr>
              <a:buSzPts val="3500"/>
              <a:buFont typeface="Spectral"/>
              <a:buNone/>
              <a:defRPr b="0" sz="3800">
                <a:solidFill>
                  <a:schemeClr val="lt1"/>
                </a:solidFill>
                <a:latin typeface="Spectral"/>
                <a:ea typeface="Spectral"/>
                <a:cs typeface="Spectral"/>
                <a:sym typeface="Spectral"/>
              </a:defRPr>
            </a:lvl1pPr>
            <a:lvl2pPr lvl="1" algn="l">
              <a:lnSpc>
                <a:spcPct val="100000"/>
              </a:lnSpc>
              <a:spcBef>
                <a:spcPts val="0"/>
              </a:spcBef>
              <a:spcAft>
                <a:spcPts val="0"/>
              </a:spcAft>
              <a:buClr>
                <a:schemeClr val="dk2"/>
              </a:buClr>
              <a:buSzPts val="3500"/>
              <a:buNone/>
              <a:defRPr sz="3800">
                <a:solidFill>
                  <a:schemeClr val="dk2"/>
                </a:solidFill>
              </a:defRPr>
            </a:lvl2pPr>
            <a:lvl3pPr lvl="2" algn="l">
              <a:lnSpc>
                <a:spcPct val="100000"/>
              </a:lnSpc>
              <a:spcBef>
                <a:spcPts val="0"/>
              </a:spcBef>
              <a:spcAft>
                <a:spcPts val="0"/>
              </a:spcAft>
              <a:buClr>
                <a:schemeClr val="dk2"/>
              </a:buClr>
              <a:buSzPts val="3500"/>
              <a:buNone/>
              <a:defRPr sz="3800">
                <a:solidFill>
                  <a:schemeClr val="dk2"/>
                </a:solidFill>
              </a:defRPr>
            </a:lvl3pPr>
            <a:lvl4pPr lvl="3" algn="l">
              <a:lnSpc>
                <a:spcPct val="100000"/>
              </a:lnSpc>
              <a:spcBef>
                <a:spcPts val="0"/>
              </a:spcBef>
              <a:spcAft>
                <a:spcPts val="0"/>
              </a:spcAft>
              <a:buClr>
                <a:schemeClr val="dk2"/>
              </a:buClr>
              <a:buSzPts val="3500"/>
              <a:buNone/>
              <a:defRPr sz="3800">
                <a:solidFill>
                  <a:schemeClr val="dk2"/>
                </a:solidFill>
              </a:defRPr>
            </a:lvl4pPr>
            <a:lvl5pPr lvl="4" algn="l">
              <a:lnSpc>
                <a:spcPct val="100000"/>
              </a:lnSpc>
              <a:spcBef>
                <a:spcPts val="0"/>
              </a:spcBef>
              <a:spcAft>
                <a:spcPts val="0"/>
              </a:spcAft>
              <a:buClr>
                <a:schemeClr val="dk2"/>
              </a:buClr>
              <a:buSzPts val="3500"/>
              <a:buNone/>
              <a:defRPr sz="3800">
                <a:solidFill>
                  <a:schemeClr val="dk2"/>
                </a:solidFill>
              </a:defRPr>
            </a:lvl5pPr>
            <a:lvl6pPr lvl="5" algn="l">
              <a:lnSpc>
                <a:spcPct val="100000"/>
              </a:lnSpc>
              <a:spcBef>
                <a:spcPts val="0"/>
              </a:spcBef>
              <a:spcAft>
                <a:spcPts val="0"/>
              </a:spcAft>
              <a:buClr>
                <a:schemeClr val="dk2"/>
              </a:buClr>
              <a:buSzPts val="3500"/>
              <a:buNone/>
              <a:defRPr sz="3800">
                <a:solidFill>
                  <a:schemeClr val="dk2"/>
                </a:solidFill>
              </a:defRPr>
            </a:lvl6pPr>
            <a:lvl7pPr lvl="6" algn="l">
              <a:lnSpc>
                <a:spcPct val="100000"/>
              </a:lnSpc>
              <a:spcBef>
                <a:spcPts val="0"/>
              </a:spcBef>
              <a:spcAft>
                <a:spcPts val="0"/>
              </a:spcAft>
              <a:buClr>
                <a:schemeClr val="dk2"/>
              </a:buClr>
              <a:buSzPts val="3500"/>
              <a:buNone/>
              <a:defRPr sz="3800">
                <a:solidFill>
                  <a:schemeClr val="dk2"/>
                </a:solidFill>
              </a:defRPr>
            </a:lvl7pPr>
            <a:lvl8pPr lvl="7" algn="l">
              <a:lnSpc>
                <a:spcPct val="100000"/>
              </a:lnSpc>
              <a:spcBef>
                <a:spcPts val="0"/>
              </a:spcBef>
              <a:spcAft>
                <a:spcPts val="0"/>
              </a:spcAft>
              <a:buClr>
                <a:schemeClr val="dk2"/>
              </a:buClr>
              <a:buSzPts val="3500"/>
              <a:buNone/>
              <a:defRPr sz="3800">
                <a:solidFill>
                  <a:schemeClr val="dk2"/>
                </a:solidFill>
              </a:defRPr>
            </a:lvl8pPr>
            <a:lvl9pPr lvl="8" algn="l">
              <a:lnSpc>
                <a:spcPct val="100000"/>
              </a:lnSpc>
              <a:spcBef>
                <a:spcPts val="0"/>
              </a:spcBef>
              <a:spcAft>
                <a:spcPts val="0"/>
              </a:spcAft>
              <a:buClr>
                <a:schemeClr val="dk2"/>
              </a:buClr>
              <a:buSzPts val="3500"/>
              <a:buNone/>
              <a:defRPr sz="3800">
                <a:solidFill>
                  <a:schemeClr val="dk2"/>
                </a:solidFill>
              </a:defRPr>
            </a:lvl9pPr>
          </a:lstStyle>
          <a:p/>
        </p:txBody>
      </p:sp>
      <p:sp>
        <p:nvSpPr>
          <p:cNvPr id="12" name="Google Shape;12;p2"/>
          <p:cNvSpPr txBox="1"/>
          <p:nvPr>
            <p:ph idx="1" type="subTitle"/>
          </p:nvPr>
        </p:nvSpPr>
        <p:spPr>
          <a:xfrm>
            <a:off x="381177" y="3401500"/>
            <a:ext cx="7688100" cy="541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lt2"/>
              </a:buClr>
              <a:buSzPts val="1300"/>
              <a:buFont typeface="Inter Light"/>
              <a:buNone/>
              <a:defRPr sz="1500">
                <a:solidFill>
                  <a:schemeClr val="lt2"/>
                </a:solidFill>
                <a:latin typeface="Inter Light"/>
                <a:ea typeface="Inter Light"/>
                <a:cs typeface="Inter Light"/>
                <a:sym typeface="Inter Light"/>
              </a:defRPr>
            </a:lvl1pPr>
            <a:lvl2pPr lvl="1" algn="l">
              <a:lnSpc>
                <a:spcPct val="100000"/>
              </a:lnSpc>
              <a:spcBef>
                <a:spcPts val="0"/>
              </a:spcBef>
              <a:spcAft>
                <a:spcPts val="0"/>
              </a:spcAft>
              <a:buSzPts val="1300"/>
              <a:buFont typeface="Inter Light"/>
              <a:buNone/>
              <a:defRPr sz="1500">
                <a:latin typeface="Inter Light"/>
                <a:ea typeface="Inter Light"/>
                <a:cs typeface="Inter Light"/>
                <a:sym typeface="Inter Light"/>
              </a:defRPr>
            </a:lvl2pPr>
            <a:lvl3pPr lvl="2" algn="l">
              <a:lnSpc>
                <a:spcPct val="100000"/>
              </a:lnSpc>
              <a:spcBef>
                <a:spcPts val="0"/>
              </a:spcBef>
              <a:spcAft>
                <a:spcPts val="0"/>
              </a:spcAft>
              <a:buSzPts val="1300"/>
              <a:buFont typeface="Inter Light"/>
              <a:buNone/>
              <a:defRPr sz="1500">
                <a:latin typeface="Inter Light"/>
                <a:ea typeface="Inter Light"/>
                <a:cs typeface="Inter Light"/>
                <a:sym typeface="Inter Light"/>
              </a:defRPr>
            </a:lvl3pPr>
            <a:lvl4pPr lvl="3" algn="l">
              <a:lnSpc>
                <a:spcPct val="100000"/>
              </a:lnSpc>
              <a:spcBef>
                <a:spcPts val="0"/>
              </a:spcBef>
              <a:spcAft>
                <a:spcPts val="0"/>
              </a:spcAft>
              <a:buSzPts val="1300"/>
              <a:buFont typeface="Inter Light"/>
              <a:buNone/>
              <a:defRPr sz="1500">
                <a:latin typeface="Inter Light"/>
                <a:ea typeface="Inter Light"/>
                <a:cs typeface="Inter Light"/>
                <a:sym typeface="Inter Light"/>
              </a:defRPr>
            </a:lvl4pPr>
            <a:lvl5pPr lvl="4" algn="l">
              <a:lnSpc>
                <a:spcPct val="100000"/>
              </a:lnSpc>
              <a:spcBef>
                <a:spcPts val="0"/>
              </a:spcBef>
              <a:spcAft>
                <a:spcPts val="0"/>
              </a:spcAft>
              <a:buSzPts val="1300"/>
              <a:buFont typeface="Inter Light"/>
              <a:buNone/>
              <a:defRPr sz="1500">
                <a:latin typeface="Inter Light"/>
                <a:ea typeface="Inter Light"/>
                <a:cs typeface="Inter Light"/>
                <a:sym typeface="Inter Light"/>
              </a:defRPr>
            </a:lvl5pPr>
            <a:lvl6pPr lvl="5" algn="l">
              <a:lnSpc>
                <a:spcPct val="100000"/>
              </a:lnSpc>
              <a:spcBef>
                <a:spcPts val="0"/>
              </a:spcBef>
              <a:spcAft>
                <a:spcPts val="0"/>
              </a:spcAft>
              <a:buSzPts val="1300"/>
              <a:buFont typeface="Inter Light"/>
              <a:buNone/>
              <a:defRPr sz="1500">
                <a:latin typeface="Inter Light"/>
                <a:ea typeface="Inter Light"/>
                <a:cs typeface="Inter Light"/>
                <a:sym typeface="Inter Light"/>
              </a:defRPr>
            </a:lvl6pPr>
            <a:lvl7pPr lvl="6" algn="l">
              <a:lnSpc>
                <a:spcPct val="100000"/>
              </a:lnSpc>
              <a:spcBef>
                <a:spcPts val="0"/>
              </a:spcBef>
              <a:spcAft>
                <a:spcPts val="0"/>
              </a:spcAft>
              <a:buSzPts val="1300"/>
              <a:buFont typeface="Inter Light"/>
              <a:buNone/>
              <a:defRPr sz="1500">
                <a:latin typeface="Inter Light"/>
                <a:ea typeface="Inter Light"/>
                <a:cs typeface="Inter Light"/>
                <a:sym typeface="Inter Light"/>
              </a:defRPr>
            </a:lvl7pPr>
            <a:lvl8pPr lvl="7" algn="l">
              <a:lnSpc>
                <a:spcPct val="100000"/>
              </a:lnSpc>
              <a:spcBef>
                <a:spcPts val="0"/>
              </a:spcBef>
              <a:spcAft>
                <a:spcPts val="0"/>
              </a:spcAft>
              <a:buSzPts val="1300"/>
              <a:buFont typeface="Inter Light"/>
              <a:buNone/>
              <a:defRPr sz="1500">
                <a:latin typeface="Inter Light"/>
                <a:ea typeface="Inter Light"/>
                <a:cs typeface="Inter Light"/>
                <a:sym typeface="Inter Light"/>
              </a:defRPr>
            </a:lvl8pPr>
            <a:lvl9pPr lvl="8" algn="l">
              <a:lnSpc>
                <a:spcPct val="100000"/>
              </a:lnSpc>
              <a:spcBef>
                <a:spcPts val="0"/>
              </a:spcBef>
              <a:spcAft>
                <a:spcPts val="0"/>
              </a:spcAft>
              <a:buSzPts val="1300"/>
              <a:buFont typeface="Inter Light"/>
              <a:buNone/>
              <a:defRPr sz="1500">
                <a:latin typeface="Inter Light"/>
                <a:ea typeface="Inter Light"/>
                <a:cs typeface="Inter Light"/>
                <a:sym typeface="Inter Light"/>
              </a:defRPr>
            </a:lvl9pPr>
          </a:lstStyle>
          <a:p/>
        </p:txBody>
      </p:sp>
      <p:sp>
        <p:nvSpPr>
          <p:cNvPr id="13" name="Google Shape;13;p2"/>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4" name="Google Shape;14;p2"/>
          <p:cNvPicPr preferRelativeResize="0"/>
          <p:nvPr/>
        </p:nvPicPr>
        <p:blipFill rotWithShape="1">
          <a:blip r:embed="rId3">
            <a:alphaModFix/>
          </a:blip>
          <a:srcRect b="0" l="0" r="0" t="0"/>
          <a:stretch/>
        </p:blipFill>
        <p:spPr>
          <a:xfrm>
            <a:off x="262375" y="4532175"/>
            <a:ext cx="2059402" cy="325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 number 1">
    <p:bg>
      <p:bgPr>
        <a:solidFill>
          <a:schemeClr val="dk1"/>
        </a:solidFill>
      </p:bgPr>
    </p:bg>
    <p:spTree>
      <p:nvGrpSpPr>
        <p:cNvPr id="66" name="Shape 66"/>
        <p:cNvGrpSpPr/>
        <p:nvPr/>
      </p:nvGrpSpPr>
      <p:grpSpPr>
        <a:xfrm>
          <a:off x="0" y="0"/>
          <a:ext cx="0" cy="0"/>
          <a:chOff x="0" y="0"/>
          <a:chExt cx="0" cy="0"/>
        </a:xfrm>
      </p:grpSpPr>
      <p:grpSp>
        <p:nvGrpSpPr>
          <p:cNvPr id="67" name="Google Shape;67;p11"/>
          <p:cNvGrpSpPr/>
          <p:nvPr/>
        </p:nvGrpSpPr>
        <p:grpSpPr>
          <a:xfrm>
            <a:off x="830392" y="4169165"/>
            <a:ext cx="745763" cy="45826"/>
            <a:chOff x="4580561" y="2589004"/>
            <a:chExt cx="1064464" cy="25200"/>
          </a:xfrm>
        </p:grpSpPr>
        <p:sp>
          <p:nvSpPr>
            <p:cNvPr id="68" name="Google Shape;68;p11"/>
            <p:cNvSpPr/>
            <p:nvPr/>
          </p:nvSpPr>
          <p:spPr>
            <a:xfrm rot="-5400000">
              <a:off x="5366325" y="2335504"/>
              <a:ext cx="25200" cy="532200"/>
            </a:xfrm>
            <a:prstGeom prst="rect">
              <a:avLst/>
            </a:prstGeom>
            <a:solidFill>
              <a:schemeClr val="l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69" name="Google Shape;69;p11"/>
            <p:cNvSpPr/>
            <p:nvPr/>
          </p:nvSpPr>
          <p:spPr>
            <a:xfrm rot="-5400000">
              <a:off x="4836311" y="2333254"/>
              <a:ext cx="25200" cy="536700"/>
            </a:xfrm>
            <a:prstGeom prst="rect">
              <a:avLst/>
            </a:prstGeom>
            <a:solidFill>
              <a:schemeClr val="l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sp>
        <p:nvSpPr>
          <p:cNvPr id="70" name="Google Shape;70;p11"/>
          <p:cNvSpPr txBox="1"/>
          <p:nvPr>
            <p:ph type="title"/>
          </p:nvPr>
        </p:nvSpPr>
        <p:spPr>
          <a:xfrm>
            <a:off x="729450" y="733950"/>
            <a:ext cx="7688400" cy="12447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lt1"/>
              </a:buClr>
              <a:buSzPts val="6700"/>
              <a:buNone/>
              <a:defRPr sz="7300">
                <a:solidFill>
                  <a:schemeClr val="lt1"/>
                </a:solidFill>
              </a:defRPr>
            </a:lvl1pPr>
            <a:lvl2pPr lvl="1" algn="l">
              <a:lnSpc>
                <a:spcPct val="100000"/>
              </a:lnSpc>
              <a:spcBef>
                <a:spcPts val="0"/>
              </a:spcBef>
              <a:spcAft>
                <a:spcPts val="0"/>
              </a:spcAft>
              <a:buClr>
                <a:schemeClr val="lt1"/>
              </a:buClr>
              <a:buSzPts val="6700"/>
              <a:buNone/>
              <a:defRPr sz="7300">
                <a:solidFill>
                  <a:schemeClr val="lt1"/>
                </a:solidFill>
              </a:defRPr>
            </a:lvl2pPr>
            <a:lvl3pPr lvl="2" algn="l">
              <a:lnSpc>
                <a:spcPct val="100000"/>
              </a:lnSpc>
              <a:spcBef>
                <a:spcPts val="0"/>
              </a:spcBef>
              <a:spcAft>
                <a:spcPts val="0"/>
              </a:spcAft>
              <a:buClr>
                <a:schemeClr val="lt1"/>
              </a:buClr>
              <a:buSzPts val="6700"/>
              <a:buNone/>
              <a:defRPr sz="7300">
                <a:solidFill>
                  <a:schemeClr val="lt1"/>
                </a:solidFill>
              </a:defRPr>
            </a:lvl3pPr>
            <a:lvl4pPr lvl="3" algn="l">
              <a:lnSpc>
                <a:spcPct val="100000"/>
              </a:lnSpc>
              <a:spcBef>
                <a:spcPts val="0"/>
              </a:spcBef>
              <a:spcAft>
                <a:spcPts val="0"/>
              </a:spcAft>
              <a:buClr>
                <a:schemeClr val="lt1"/>
              </a:buClr>
              <a:buSzPts val="6700"/>
              <a:buNone/>
              <a:defRPr sz="7300">
                <a:solidFill>
                  <a:schemeClr val="lt1"/>
                </a:solidFill>
              </a:defRPr>
            </a:lvl4pPr>
            <a:lvl5pPr lvl="4" algn="l">
              <a:lnSpc>
                <a:spcPct val="100000"/>
              </a:lnSpc>
              <a:spcBef>
                <a:spcPts val="0"/>
              </a:spcBef>
              <a:spcAft>
                <a:spcPts val="0"/>
              </a:spcAft>
              <a:buClr>
                <a:schemeClr val="lt1"/>
              </a:buClr>
              <a:buSzPts val="6700"/>
              <a:buNone/>
              <a:defRPr sz="7300">
                <a:solidFill>
                  <a:schemeClr val="lt1"/>
                </a:solidFill>
              </a:defRPr>
            </a:lvl5pPr>
            <a:lvl6pPr lvl="5" algn="l">
              <a:lnSpc>
                <a:spcPct val="100000"/>
              </a:lnSpc>
              <a:spcBef>
                <a:spcPts val="0"/>
              </a:spcBef>
              <a:spcAft>
                <a:spcPts val="0"/>
              </a:spcAft>
              <a:buClr>
                <a:schemeClr val="lt1"/>
              </a:buClr>
              <a:buSzPts val="6700"/>
              <a:buNone/>
              <a:defRPr sz="7300">
                <a:solidFill>
                  <a:schemeClr val="lt1"/>
                </a:solidFill>
              </a:defRPr>
            </a:lvl6pPr>
            <a:lvl7pPr lvl="6" algn="l">
              <a:lnSpc>
                <a:spcPct val="100000"/>
              </a:lnSpc>
              <a:spcBef>
                <a:spcPts val="0"/>
              </a:spcBef>
              <a:spcAft>
                <a:spcPts val="0"/>
              </a:spcAft>
              <a:buClr>
                <a:schemeClr val="lt1"/>
              </a:buClr>
              <a:buSzPts val="6700"/>
              <a:buNone/>
              <a:defRPr sz="7300">
                <a:solidFill>
                  <a:schemeClr val="lt1"/>
                </a:solidFill>
              </a:defRPr>
            </a:lvl7pPr>
            <a:lvl8pPr lvl="7" algn="l">
              <a:lnSpc>
                <a:spcPct val="100000"/>
              </a:lnSpc>
              <a:spcBef>
                <a:spcPts val="0"/>
              </a:spcBef>
              <a:spcAft>
                <a:spcPts val="0"/>
              </a:spcAft>
              <a:buClr>
                <a:schemeClr val="lt1"/>
              </a:buClr>
              <a:buSzPts val="6700"/>
              <a:buNone/>
              <a:defRPr sz="7300">
                <a:solidFill>
                  <a:schemeClr val="lt1"/>
                </a:solidFill>
              </a:defRPr>
            </a:lvl8pPr>
            <a:lvl9pPr lvl="8" algn="l">
              <a:lnSpc>
                <a:spcPct val="100000"/>
              </a:lnSpc>
              <a:spcBef>
                <a:spcPts val="0"/>
              </a:spcBef>
              <a:spcAft>
                <a:spcPts val="0"/>
              </a:spcAft>
              <a:buClr>
                <a:schemeClr val="lt1"/>
              </a:buClr>
              <a:buSzPts val="6700"/>
              <a:buNone/>
              <a:defRPr sz="7300">
                <a:solidFill>
                  <a:schemeClr val="lt1"/>
                </a:solidFill>
              </a:defRPr>
            </a:lvl9pPr>
          </a:lstStyle>
          <a:p/>
        </p:txBody>
      </p:sp>
      <p:sp>
        <p:nvSpPr>
          <p:cNvPr id="71" name="Google Shape;71;p11"/>
          <p:cNvSpPr txBox="1"/>
          <p:nvPr>
            <p:ph idx="1" type="body"/>
          </p:nvPr>
        </p:nvSpPr>
        <p:spPr>
          <a:xfrm>
            <a:off x="729450" y="2272888"/>
            <a:ext cx="7688400" cy="15804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Clr>
                <a:schemeClr val="lt1"/>
              </a:buClr>
              <a:buSzPts val="1500"/>
              <a:buChar char="●"/>
              <a:defRPr>
                <a:solidFill>
                  <a:schemeClr val="lt1"/>
                </a:solidFill>
              </a:defRPr>
            </a:lvl1pPr>
            <a:lvl2pPr indent="-323850" lvl="1" marL="914400" algn="l">
              <a:lnSpc>
                <a:spcPct val="115000"/>
              </a:lnSpc>
              <a:spcBef>
                <a:spcPts val="1500"/>
              </a:spcBef>
              <a:spcAft>
                <a:spcPts val="0"/>
              </a:spcAft>
              <a:buClr>
                <a:schemeClr val="lt1"/>
              </a:buClr>
              <a:buSzPts val="1500"/>
              <a:buChar char="○"/>
              <a:defRPr>
                <a:solidFill>
                  <a:schemeClr val="lt1"/>
                </a:solidFill>
              </a:defRPr>
            </a:lvl2pPr>
            <a:lvl3pPr indent="-323850" lvl="2" marL="1371600" algn="l">
              <a:lnSpc>
                <a:spcPct val="115000"/>
              </a:lnSpc>
              <a:spcBef>
                <a:spcPts val="1500"/>
              </a:spcBef>
              <a:spcAft>
                <a:spcPts val="0"/>
              </a:spcAft>
              <a:buClr>
                <a:schemeClr val="lt1"/>
              </a:buClr>
              <a:buSzPts val="1500"/>
              <a:buChar char="■"/>
              <a:defRPr>
                <a:solidFill>
                  <a:schemeClr val="lt1"/>
                </a:solidFill>
              </a:defRPr>
            </a:lvl3pPr>
            <a:lvl4pPr indent="-323850" lvl="3" marL="1828800" algn="l">
              <a:lnSpc>
                <a:spcPct val="115000"/>
              </a:lnSpc>
              <a:spcBef>
                <a:spcPts val="1500"/>
              </a:spcBef>
              <a:spcAft>
                <a:spcPts val="0"/>
              </a:spcAft>
              <a:buClr>
                <a:schemeClr val="lt1"/>
              </a:buClr>
              <a:buSzPts val="1500"/>
              <a:buChar char="●"/>
              <a:defRPr>
                <a:solidFill>
                  <a:schemeClr val="lt1"/>
                </a:solidFill>
              </a:defRPr>
            </a:lvl4pPr>
            <a:lvl5pPr indent="-323850" lvl="4" marL="2286000" algn="l">
              <a:lnSpc>
                <a:spcPct val="115000"/>
              </a:lnSpc>
              <a:spcBef>
                <a:spcPts val="1500"/>
              </a:spcBef>
              <a:spcAft>
                <a:spcPts val="0"/>
              </a:spcAft>
              <a:buClr>
                <a:schemeClr val="lt1"/>
              </a:buClr>
              <a:buSzPts val="1500"/>
              <a:buChar char="○"/>
              <a:defRPr>
                <a:solidFill>
                  <a:schemeClr val="lt1"/>
                </a:solidFill>
              </a:defRPr>
            </a:lvl5pPr>
            <a:lvl6pPr indent="-323850" lvl="5" marL="2743200" algn="l">
              <a:lnSpc>
                <a:spcPct val="115000"/>
              </a:lnSpc>
              <a:spcBef>
                <a:spcPts val="1500"/>
              </a:spcBef>
              <a:spcAft>
                <a:spcPts val="0"/>
              </a:spcAft>
              <a:buClr>
                <a:schemeClr val="lt1"/>
              </a:buClr>
              <a:buSzPts val="1500"/>
              <a:buChar char="■"/>
              <a:defRPr>
                <a:solidFill>
                  <a:schemeClr val="lt1"/>
                </a:solidFill>
              </a:defRPr>
            </a:lvl6pPr>
            <a:lvl7pPr indent="-323850" lvl="6" marL="3200400" algn="l">
              <a:lnSpc>
                <a:spcPct val="115000"/>
              </a:lnSpc>
              <a:spcBef>
                <a:spcPts val="1500"/>
              </a:spcBef>
              <a:spcAft>
                <a:spcPts val="0"/>
              </a:spcAft>
              <a:buClr>
                <a:schemeClr val="lt1"/>
              </a:buClr>
              <a:buSzPts val="1500"/>
              <a:buChar char="●"/>
              <a:defRPr>
                <a:solidFill>
                  <a:schemeClr val="lt1"/>
                </a:solidFill>
              </a:defRPr>
            </a:lvl7pPr>
            <a:lvl8pPr indent="-323850" lvl="7" marL="3657600" algn="l">
              <a:lnSpc>
                <a:spcPct val="115000"/>
              </a:lnSpc>
              <a:spcBef>
                <a:spcPts val="1500"/>
              </a:spcBef>
              <a:spcAft>
                <a:spcPts val="0"/>
              </a:spcAft>
              <a:buClr>
                <a:schemeClr val="lt1"/>
              </a:buClr>
              <a:buSzPts val="1500"/>
              <a:buChar char="○"/>
              <a:defRPr>
                <a:solidFill>
                  <a:schemeClr val="lt1"/>
                </a:solidFill>
              </a:defRPr>
            </a:lvl8pPr>
            <a:lvl9pPr indent="-323850" lvl="8" marL="4114800" algn="l">
              <a:lnSpc>
                <a:spcPct val="115000"/>
              </a:lnSpc>
              <a:spcBef>
                <a:spcPts val="1500"/>
              </a:spcBef>
              <a:spcAft>
                <a:spcPts val="1500"/>
              </a:spcAft>
              <a:buClr>
                <a:schemeClr val="lt1"/>
              </a:buClr>
              <a:buSzPts val="1500"/>
              <a:buChar char="■"/>
              <a:defRPr>
                <a:solidFill>
                  <a:schemeClr val="lt1"/>
                </a:solidFill>
              </a:defRPr>
            </a:lvl9pPr>
          </a:lstStyle>
          <a:p/>
        </p:txBody>
      </p:sp>
      <p:sp>
        <p:nvSpPr>
          <p:cNvPr id="72" name="Google Shape;72;p11"/>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2"/>
          <p:cNvSpPr/>
          <p:nvPr/>
        </p:nvSpPr>
        <p:spPr>
          <a:xfrm>
            <a:off x="0" y="0"/>
            <a:ext cx="9144000" cy="487800"/>
          </a:xfrm>
          <a:prstGeom prst="rect">
            <a:avLst/>
          </a:prstGeom>
          <a:solidFill>
            <a:schemeClr val="lt2"/>
          </a:solidFill>
          <a:ln>
            <a:noFill/>
          </a:ln>
        </p:spPr>
        <p:txBody>
          <a:bodyPr anchorCtr="0" anchor="ctr" bIns="83800" lIns="83800" spcFirstLastPara="1" rIns="83800" wrap="square" tIns="83800">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75" name="Google Shape;75;p12"/>
          <p:cNvGrpSpPr/>
          <p:nvPr/>
        </p:nvGrpSpPr>
        <p:grpSpPr>
          <a:xfrm>
            <a:off x="830392" y="1191291"/>
            <a:ext cx="745763" cy="45826"/>
            <a:chOff x="4580561" y="2589004"/>
            <a:chExt cx="1064464" cy="25200"/>
          </a:xfrm>
        </p:grpSpPr>
        <p:sp>
          <p:nvSpPr>
            <p:cNvPr id="76" name="Google Shape;76;p12"/>
            <p:cNvSpPr/>
            <p:nvPr/>
          </p:nvSpPr>
          <p:spPr>
            <a:xfrm rot="-5400000">
              <a:off x="5366325" y="2335504"/>
              <a:ext cx="25200" cy="532200"/>
            </a:xfrm>
            <a:prstGeom prst="rect">
              <a:avLst/>
            </a:prstGeom>
            <a:solidFill>
              <a:schemeClr val="accen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77" name="Google Shape;77;p12"/>
            <p:cNvSpPr/>
            <p:nvPr/>
          </p:nvSpPr>
          <p:spPr>
            <a:xfrm rot="-5400000">
              <a:off x="4836311" y="2333254"/>
              <a:ext cx="25200" cy="536700"/>
            </a:xfrm>
            <a:prstGeom prst="rect">
              <a:avLst/>
            </a:prstGeom>
            <a:solidFill>
              <a:schemeClr val="accen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sp>
        <p:nvSpPr>
          <p:cNvPr id="78" name="Google Shape;78;p12"/>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2200"/>
              <a:buFont typeface="Inter Light"/>
              <a:buNone/>
              <a:defRPr b="0" sz="2400">
                <a:solidFill>
                  <a:schemeClr val="dk1"/>
                </a:solidFill>
                <a:latin typeface="Inter Light"/>
                <a:ea typeface="Inter Light"/>
                <a:cs typeface="Inter Light"/>
                <a:sym typeface="Inter Light"/>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p:txBody>
      </p:sp>
      <p:sp>
        <p:nvSpPr>
          <p:cNvPr id="79" name="Google Shape;79;p12"/>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0" name="Google Shape;80;p12"/>
          <p:cNvSpPr/>
          <p:nvPr/>
        </p:nvSpPr>
        <p:spPr>
          <a:xfrm>
            <a:off x="8280450" y="0"/>
            <a:ext cx="863400" cy="454200"/>
          </a:xfrm>
          <a:prstGeom prst="rect">
            <a:avLst/>
          </a:prstGeom>
          <a:solidFill>
            <a:schemeClr val="lt2"/>
          </a:solidFill>
          <a:ln>
            <a:noFill/>
          </a:ln>
        </p:spPr>
        <p:txBody>
          <a:bodyPr anchorCtr="0" anchor="ctr" bIns="83800" lIns="83800" spcFirstLastPara="1" rIns="83800" wrap="square" tIns="83800">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pic>
        <p:nvPicPr>
          <p:cNvPr id="81" name="Google Shape;81;p12"/>
          <p:cNvPicPr preferRelativeResize="0"/>
          <p:nvPr/>
        </p:nvPicPr>
        <p:blipFill rotWithShape="1">
          <a:blip r:embed="rId2">
            <a:alphaModFix/>
          </a:blip>
          <a:srcRect b="0" l="0" r="0" t="0"/>
          <a:stretch/>
        </p:blipFill>
        <p:spPr>
          <a:xfrm>
            <a:off x="228600" y="4683500"/>
            <a:ext cx="1072502" cy="231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 and body 1">
    <p:bg>
      <p:bgPr>
        <a:solidFill>
          <a:schemeClr val="dk1"/>
        </a:solidFill>
      </p:bgPr>
    </p:bg>
    <p:spTree>
      <p:nvGrpSpPr>
        <p:cNvPr id="82" name="Shape 82"/>
        <p:cNvGrpSpPr/>
        <p:nvPr/>
      </p:nvGrpSpPr>
      <p:grpSpPr>
        <a:xfrm>
          <a:off x="0" y="0"/>
          <a:ext cx="0" cy="0"/>
          <a:chOff x="0" y="0"/>
          <a:chExt cx="0" cy="0"/>
        </a:xfrm>
      </p:grpSpPr>
      <p:grpSp>
        <p:nvGrpSpPr>
          <p:cNvPr id="83" name="Google Shape;83;p13"/>
          <p:cNvGrpSpPr/>
          <p:nvPr/>
        </p:nvGrpSpPr>
        <p:grpSpPr>
          <a:xfrm>
            <a:off x="830392" y="1191291"/>
            <a:ext cx="745763" cy="45826"/>
            <a:chOff x="4580561" y="2589004"/>
            <a:chExt cx="1064464" cy="25200"/>
          </a:xfrm>
        </p:grpSpPr>
        <p:sp>
          <p:nvSpPr>
            <p:cNvPr id="84" name="Google Shape;84;p13"/>
            <p:cNvSpPr/>
            <p:nvPr/>
          </p:nvSpPr>
          <p:spPr>
            <a:xfrm rot="-5400000">
              <a:off x="5366325" y="2335504"/>
              <a:ext cx="25200" cy="532200"/>
            </a:xfrm>
            <a:prstGeom prst="rect">
              <a:avLst/>
            </a:prstGeom>
            <a:solidFill>
              <a:schemeClr val="accent5"/>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accent5"/>
                </a:solidFill>
                <a:latin typeface="Times New Roman"/>
                <a:ea typeface="Times New Roman"/>
                <a:cs typeface="Times New Roman"/>
                <a:sym typeface="Times New Roman"/>
              </a:endParaRPr>
            </a:p>
          </p:txBody>
        </p:sp>
        <p:sp>
          <p:nvSpPr>
            <p:cNvPr id="85" name="Google Shape;85;p13"/>
            <p:cNvSpPr/>
            <p:nvPr/>
          </p:nvSpPr>
          <p:spPr>
            <a:xfrm rot="-5400000">
              <a:off x="4836311" y="2333254"/>
              <a:ext cx="25200" cy="536700"/>
            </a:xfrm>
            <a:prstGeom prst="rect">
              <a:avLst/>
            </a:prstGeom>
            <a:solidFill>
              <a:schemeClr val="accent5"/>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accent5"/>
                </a:solidFill>
                <a:latin typeface="Times New Roman"/>
                <a:ea typeface="Times New Roman"/>
                <a:cs typeface="Times New Roman"/>
                <a:sym typeface="Times New Roman"/>
              </a:endParaRPr>
            </a:p>
          </p:txBody>
        </p:sp>
      </p:grpSp>
      <p:sp>
        <p:nvSpPr>
          <p:cNvPr id="86" name="Google Shape;86;p13"/>
          <p:cNvSpPr txBox="1"/>
          <p:nvPr>
            <p:ph type="title"/>
          </p:nvPr>
        </p:nvSpPr>
        <p:spPr>
          <a:xfrm>
            <a:off x="729450" y="1318650"/>
            <a:ext cx="7688700" cy="535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lt2"/>
              </a:buClr>
              <a:buSzPts val="2200"/>
              <a:buFont typeface="Arial"/>
              <a:buNone/>
              <a:defRPr sz="2400">
                <a:solidFill>
                  <a:schemeClr val="lt2"/>
                </a:solidFill>
                <a:latin typeface="Arial"/>
                <a:ea typeface="Arial"/>
                <a:cs typeface="Arial"/>
                <a:sym typeface="Arial"/>
              </a:defRPr>
            </a:lvl1pPr>
            <a:lvl2pPr lvl="1" algn="l">
              <a:lnSpc>
                <a:spcPct val="100000"/>
              </a:lnSpc>
              <a:spcBef>
                <a:spcPts val="0"/>
              </a:spcBef>
              <a:spcAft>
                <a:spcPts val="0"/>
              </a:spcAft>
              <a:buClr>
                <a:schemeClr val="lt2"/>
              </a:buClr>
              <a:buSzPts val="2200"/>
              <a:buNone/>
              <a:defRPr sz="2400">
                <a:solidFill>
                  <a:schemeClr val="lt2"/>
                </a:solidFill>
              </a:defRPr>
            </a:lvl2pPr>
            <a:lvl3pPr lvl="2" algn="l">
              <a:lnSpc>
                <a:spcPct val="100000"/>
              </a:lnSpc>
              <a:spcBef>
                <a:spcPts val="0"/>
              </a:spcBef>
              <a:spcAft>
                <a:spcPts val="0"/>
              </a:spcAft>
              <a:buClr>
                <a:schemeClr val="lt2"/>
              </a:buClr>
              <a:buSzPts val="2200"/>
              <a:buNone/>
              <a:defRPr sz="2400">
                <a:solidFill>
                  <a:schemeClr val="lt2"/>
                </a:solidFill>
              </a:defRPr>
            </a:lvl3pPr>
            <a:lvl4pPr lvl="3" algn="l">
              <a:lnSpc>
                <a:spcPct val="100000"/>
              </a:lnSpc>
              <a:spcBef>
                <a:spcPts val="0"/>
              </a:spcBef>
              <a:spcAft>
                <a:spcPts val="0"/>
              </a:spcAft>
              <a:buClr>
                <a:schemeClr val="lt2"/>
              </a:buClr>
              <a:buSzPts val="2200"/>
              <a:buNone/>
              <a:defRPr sz="2400">
                <a:solidFill>
                  <a:schemeClr val="lt2"/>
                </a:solidFill>
              </a:defRPr>
            </a:lvl4pPr>
            <a:lvl5pPr lvl="4" algn="l">
              <a:lnSpc>
                <a:spcPct val="100000"/>
              </a:lnSpc>
              <a:spcBef>
                <a:spcPts val="0"/>
              </a:spcBef>
              <a:spcAft>
                <a:spcPts val="0"/>
              </a:spcAft>
              <a:buClr>
                <a:schemeClr val="lt2"/>
              </a:buClr>
              <a:buSzPts val="2200"/>
              <a:buNone/>
              <a:defRPr sz="2400">
                <a:solidFill>
                  <a:schemeClr val="lt2"/>
                </a:solidFill>
              </a:defRPr>
            </a:lvl5pPr>
            <a:lvl6pPr lvl="5" algn="l">
              <a:lnSpc>
                <a:spcPct val="100000"/>
              </a:lnSpc>
              <a:spcBef>
                <a:spcPts val="0"/>
              </a:spcBef>
              <a:spcAft>
                <a:spcPts val="0"/>
              </a:spcAft>
              <a:buClr>
                <a:schemeClr val="lt2"/>
              </a:buClr>
              <a:buSzPts val="2200"/>
              <a:buNone/>
              <a:defRPr sz="2400">
                <a:solidFill>
                  <a:schemeClr val="lt2"/>
                </a:solidFill>
              </a:defRPr>
            </a:lvl6pPr>
            <a:lvl7pPr lvl="6" algn="l">
              <a:lnSpc>
                <a:spcPct val="100000"/>
              </a:lnSpc>
              <a:spcBef>
                <a:spcPts val="0"/>
              </a:spcBef>
              <a:spcAft>
                <a:spcPts val="0"/>
              </a:spcAft>
              <a:buClr>
                <a:schemeClr val="lt2"/>
              </a:buClr>
              <a:buSzPts val="2200"/>
              <a:buNone/>
              <a:defRPr sz="2400">
                <a:solidFill>
                  <a:schemeClr val="lt2"/>
                </a:solidFill>
              </a:defRPr>
            </a:lvl7pPr>
            <a:lvl8pPr lvl="7" algn="l">
              <a:lnSpc>
                <a:spcPct val="100000"/>
              </a:lnSpc>
              <a:spcBef>
                <a:spcPts val="0"/>
              </a:spcBef>
              <a:spcAft>
                <a:spcPts val="0"/>
              </a:spcAft>
              <a:buClr>
                <a:schemeClr val="lt2"/>
              </a:buClr>
              <a:buSzPts val="2200"/>
              <a:buNone/>
              <a:defRPr sz="2400">
                <a:solidFill>
                  <a:schemeClr val="lt2"/>
                </a:solidFill>
              </a:defRPr>
            </a:lvl8pPr>
            <a:lvl9pPr lvl="8" algn="l">
              <a:lnSpc>
                <a:spcPct val="100000"/>
              </a:lnSpc>
              <a:spcBef>
                <a:spcPts val="0"/>
              </a:spcBef>
              <a:spcAft>
                <a:spcPts val="0"/>
              </a:spcAft>
              <a:buClr>
                <a:schemeClr val="lt2"/>
              </a:buClr>
              <a:buSzPts val="2200"/>
              <a:buNone/>
              <a:defRPr sz="2400">
                <a:solidFill>
                  <a:schemeClr val="lt2"/>
                </a:solidFill>
              </a:defRPr>
            </a:lvl9pPr>
          </a:lstStyle>
          <a:p/>
        </p:txBody>
      </p:sp>
      <p:sp>
        <p:nvSpPr>
          <p:cNvPr id="87" name="Google Shape;87;p13"/>
          <p:cNvSpPr txBox="1"/>
          <p:nvPr>
            <p:ph idx="1" type="body"/>
          </p:nvPr>
        </p:nvSpPr>
        <p:spPr>
          <a:xfrm>
            <a:off x="729450" y="2078875"/>
            <a:ext cx="7688700" cy="22611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Clr>
                <a:schemeClr val="lt1"/>
              </a:buClr>
              <a:buSzPts val="1500"/>
              <a:buChar char="●"/>
              <a:defRPr>
                <a:solidFill>
                  <a:schemeClr val="lt1"/>
                </a:solidFill>
              </a:defRPr>
            </a:lvl1pPr>
            <a:lvl2pPr indent="-323850" lvl="1" marL="914400" algn="l">
              <a:lnSpc>
                <a:spcPct val="115000"/>
              </a:lnSpc>
              <a:spcBef>
                <a:spcPts val="1500"/>
              </a:spcBef>
              <a:spcAft>
                <a:spcPts val="0"/>
              </a:spcAft>
              <a:buClr>
                <a:schemeClr val="lt1"/>
              </a:buClr>
              <a:buSzPts val="1500"/>
              <a:buChar char="○"/>
              <a:defRPr>
                <a:solidFill>
                  <a:schemeClr val="lt1"/>
                </a:solidFill>
              </a:defRPr>
            </a:lvl2pPr>
            <a:lvl3pPr indent="-323850" lvl="2" marL="1371600" algn="l">
              <a:lnSpc>
                <a:spcPct val="115000"/>
              </a:lnSpc>
              <a:spcBef>
                <a:spcPts val="1500"/>
              </a:spcBef>
              <a:spcAft>
                <a:spcPts val="0"/>
              </a:spcAft>
              <a:buClr>
                <a:schemeClr val="lt1"/>
              </a:buClr>
              <a:buSzPts val="1500"/>
              <a:buChar char="■"/>
              <a:defRPr>
                <a:solidFill>
                  <a:schemeClr val="lt1"/>
                </a:solidFill>
              </a:defRPr>
            </a:lvl3pPr>
            <a:lvl4pPr indent="-323850" lvl="3" marL="1828800" algn="l">
              <a:lnSpc>
                <a:spcPct val="115000"/>
              </a:lnSpc>
              <a:spcBef>
                <a:spcPts val="1500"/>
              </a:spcBef>
              <a:spcAft>
                <a:spcPts val="0"/>
              </a:spcAft>
              <a:buClr>
                <a:schemeClr val="lt1"/>
              </a:buClr>
              <a:buSzPts val="1500"/>
              <a:buChar char="●"/>
              <a:defRPr>
                <a:solidFill>
                  <a:schemeClr val="lt1"/>
                </a:solidFill>
              </a:defRPr>
            </a:lvl4pPr>
            <a:lvl5pPr indent="-323850" lvl="4" marL="2286000" algn="l">
              <a:lnSpc>
                <a:spcPct val="115000"/>
              </a:lnSpc>
              <a:spcBef>
                <a:spcPts val="1500"/>
              </a:spcBef>
              <a:spcAft>
                <a:spcPts val="0"/>
              </a:spcAft>
              <a:buClr>
                <a:schemeClr val="lt1"/>
              </a:buClr>
              <a:buSzPts val="1500"/>
              <a:buChar char="○"/>
              <a:defRPr>
                <a:solidFill>
                  <a:schemeClr val="lt1"/>
                </a:solidFill>
              </a:defRPr>
            </a:lvl5pPr>
            <a:lvl6pPr indent="-323850" lvl="5" marL="2743200" algn="l">
              <a:lnSpc>
                <a:spcPct val="115000"/>
              </a:lnSpc>
              <a:spcBef>
                <a:spcPts val="1500"/>
              </a:spcBef>
              <a:spcAft>
                <a:spcPts val="0"/>
              </a:spcAft>
              <a:buClr>
                <a:schemeClr val="lt1"/>
              </a:buClr>
              <a:buSzPts val="1500"/>
              <a:buChar char="■"/>
              <a:defRPr>
                <a:solidFill>
                  <a:schemeClr val="lt1"/>
                </a:solidFill>
              </a:defRPr>
            </a:lvl6pPr>
            <a:lvl7pPr indent="-323850" lvl="6" marL="3200400" algn="l">
              <a:lnSpc>
                <a:spcPct val="115000"/>
              </a:lnSpc>
              <a:spcBef>
                <a:spcPts val="1500"/>
              </a:spcBef>
              <a:spcAft>
                <a:spcPts val="0"/>
              </a:spcAft>
              <a:buClr>
                <a:schemeClr val="lt1"/>
              </a:buClr>
              <a:buSzPts val="1500"/>
              <a:buChar char="●"/>
              <a:defRPr>
                <a:solidFill>
                  <a:schemeClr val="lt1"/>
                </a:solidFill>
              </a:defRPr>
            </a:lvl7pPr>
            <a:lvl8pPr indent="-323850" lvl="7" marL="3657600" algn="l">
              <a:lnSpc>
                <a:spcPct val="115000"/>
              </a:lnSpc>
              <a:spcBef>
                <a:spcPts val="1500"/>
              </a:spcBef>
              <a:spcAft>
                <a:spcPts val="0"/>
              </a:spcAft>
              <a:buClr>
                <a:schemeClr val="lt1"/>
              </a:buClr>
              <a:buSzPts val="1500"/>
              <a:buChar char="○"/>
              <a:defRPr>
                <a:solidFill>
                  <a:schemeClr val="lt1"/>
                </a:solidFill>
              </a:defRPr>
            </a:lvl8pPr>
            <a:lvl9pPr indent="-323850" lvl="8" marL="4114800" algn="l">
              <a:lnSpc>
                <a:spcPct val="115000"/>
              </a:lnSpc>
              <a:spcBef>
                <a:spcPts val="1500"/>
              </a:spcBef>
              <a:spcAft>
                <a:spcPts val="1500"/>
              </a:spcAft>
              <a:buClr>
                <a:schemeClr val="lt1"/>
              </a:buClr>
              <a:buSzPts val="1500"/>
              <a:buChar char="■"/>
              <a:defRPr>
                <a:solidFill>
                  <a:schemeClr val="lt1"/>
                </a:solidFill>
              </a:defRPr>
            </a:lvl9pPr>
          </a:lstStyle>
          <a:p/>
        </p:txBody>
      </p:sp>
      <p:sp>
        <p:nvSpPr>
          <p:cNvPr id="88" name="Google Shape;88;p13"/>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alt2">
  <p:cSld name="Section Header_alt2">
    <p:bg>
      <p:bgPr>
        <a:solidFill>
          <a:schemeClr val="lt1"/>
        </a:solidFill>
      </p:bgPr>
    </p:bg>
    <p:spTree>
      <p:nvGrpSpPr>
        <p:cNvPr id="89" name="Shape 89"/>
        <p:cNvGrpSpPr/>
        <p:nvPr/>
      </p:nvGrpSpPr>
      <p:grpSpPr>
        <a:xfrm>
          <a:off x="0" y="0"/>
          <a:ext cx="0" cy="0"/>
          <a:chOff x="0" y="0"/>
          <a:chExt cx="0" cy="0"/>
        </a:xfrm>
      </p:grpSpPr>
      <p:sp>
        <p:nvSpPr>
          <p:cNvPr id="90" name="Google Shape;90;p14"/>
          <p:cNvSpPr/>
          <p:nvPr/>
        </p:nvSpPr>
        <p:spPr>
          <a:xfrm>
            <a:off x="0" y="0"/>
            <a:ext cx="9144000" cy="487800"/>
          </a:xfrm>
          <a:prstGeom prst="rect">
            <a:avLst/>
          </a:prstGeom>
          <a:solidFill>
            <a:schemeClr val="lt2"/>
          </a:solidFill>
          <a:ln>
            <a:noFill/>
          </a:ln>
        </p:spPr>
        <p:txBody>
          <a:bodyPr anchorCtr="0" anchor="ctr" bIns="83800" lIns="83800" spcFirstLastPara="1" rIns="83800" wrap="square" tIns="83800">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91" name="Google Shape;91;p14"/>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2" name="Google Shape;92;p14"/>
          <p:cNvSpPr txBox="1"/>
          <p:nvPr>
            <p:ph type="title"/>
          </p:nvPr>
        </p:nvSpPr>
        <p:spPr>
          <a:xfrm>
            <a:off x="729450" y="2056375"/>
            <a:ext cx="5887500" cy="15186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4000"/>
              <a:buFont typeface="Inter Light"/>
              <a:buNone/>
              <a:defRPr b="0" sz="4400">
                <a:solidFill>
                  <a:schemeClr val="dk1"/>
                </a:solidFill>
                <a:latin typeface="Inter Light"/>
                <a:ea typeface="Inter Light"/>
                <a:cs typeface="Inter Light"/>
                <a:sym typeface="Inter Light"/>
              </a:defRPr>
            </a:lvl1pPr>
            <a:lvl2pPr lvl="1"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2pPr>
            <a:lvl3pPr lvl="2"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3pPr>
            <a:lvl4pPr lvl="3"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4pPr>
            <a:lvl5pPr lvl="4"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5pPr>
            <a:lvl6pPr lvl="5"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6pPr>
            <a:lvl7pPr lvl="6"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7pPr>
            <a:lvl8pPr lvl="7"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8pPr>
            <a:lvl9pPr lvl="8"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p:cSld name="TITLE_1">
    <p:bg>
      <p:bgPr>
        <a:solidFill>
          <a:schemeClr val="lt2"/>
        </a:solidFill>
      </p:bgPr>
    </p:bg>
    <p:spTree>
      <p:nvGrpSpPr>
        <p:cNvPr id="93" name="Shape 93"/>
        <p:cNvGrpSpPr/>
        <p:nvPr/>
      </p:nvGrpSpPr>
      <p:grpSpPr>
        <a:xfrm>
          <a:off x="0" y="0"/>
          <a:ext cx="0" cy="0"/>
          <a:chOff x="0" y="0"/>
          <a:chExt cx="0" cy="0"/>
        </a:xfrm>
      </p:grpSpPr>
      <p:pic>
        <p:nvPicPr>
          <p:cNvPr id="94" name="Google Shape;94;p15"/>
          <p:cNvPicPr preferRelativeResize="0"/>
          <p:nvPr/>
        </p:nvPicPr>
        <p:blipFill rotWithShape="1">
          <a:blip r:embed="rId2">
            <a:alphaModFix/>
          </a:blip>
          <a:srcRect b="11812" l="0" r="0" t="11814"/>
          <a:stretch/>
        </p:blipFill>
        <p:spPr>
          <a:xfrm>
            <a:off x="0" y="487825"/>
            <a:ext cx="9144006" cy="4655673"/>
          </a:xfrm>
          <a:prstGeom prst="rect">
            <a:avLst/>
          </a:prstGeom>
          <a:noFill/>
          <a:ln>
            <a:noFill/>
          </a:ln>
        </p:spPr>
      </p:pic>
      <p:sp>
        <p:nvSpPr>
          <p:cNvPr id="95" name="Google Shape;95;p1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 name="Google Shape;96;p15"/>
          <p:cNvGrpSpPr/>
          <p:nvPr/>
        </p:nvGrpSpPr>
        <p:grpSpPr>
          <a:xfrm>
            <a:off x="830394" y="1191277"/>
            <a:ext cx="745763" cy="45826"/>
            <a:chOff x="4580561" y="2589004"/>
            <a:chExt cx="1064464" cy="25200"/>
          </a:xfrm>
        </p:grpSpPr>
        <p:sp>
          <p:nvSpPr>
            <p:cNvPr id="97" name="Google Shape;97;p15"/>
            <p:cNvSpPr/>
            <p:nvPr/>
          </p:nvSpPr>
          <p:spPr>
            <a:xfrm rot="-5400000">
              <a:off x="5366325" y="2335504"/>
              <a:ext cx="25200" cy="532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5"/>
            <p:cNvSpPr/>
            <p:nvPr/>
          </p:nvSpPr>
          <p:spPr>
            <a:xfrm rot="-5400000">
              <a:off x="4836311" y="2333254"/>
              <a:ext cx="25200" cy="53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 name="Google Shape;99;p15"/>
          <p:cNvSpPr txBox="1"/>
          <p:nvPr>
            <p:ph type="ctrTitle"/>
          </p:nvPr>
        </p:nvSpPr>
        <p:spPr>
          <a:xfrm>
            <a:off x="729450" y="1322450"/>
            <a:ext cx="7688100" cy="16647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4200"/>
              <a:buFont typeface="Inter Light"/>
              <a:buNone/>
              <a:defRPr b="0" sz="4200">
                <a:solidFill>
                  <a:schemeClr val="dk1"/>
                </a:solidFill>
                <a:highlight>
                  <a:schemeClr val="lt1"/>
                </a:highlight>
                <a:latin typeface="Inter Light"/>
                <a:ea typeface="Inter Light"/>
                <a:cs typeface="Inter Light"/>
                <a:sym typeface="Inter Light"/>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00" name="Google Shape;100;p15"/>
          <p:cNvSpPr txBox="1"/>
          <p:nvPr>
            <p:ph idx="1" type="subTitle"/>
          </p:nvPr>
        </p:nvSpPr>
        <p:spPr>
          <a:xfrm>
            <a:off x="729627" y="3172900"/>
            <a:ext cx="7688100" cy="541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SzPts val="1600"/>
              <a:buFont typeface="Inter Light"/>
              <a:buNone/>
              <a:defRPr sz="1600">
                <a:highlight>
                  <a:schemeClr val="lt1"/>
                </a:highlight>
                <a:latin typeface="Inter Light"/>
                <a:ea typeface="Inter Light"/>
                <a:cs typeface="Inter Light"/>
                <a:sym typeface="Inter Light"/>
              </a:defRPr>
            </a:lvl1pPr>
            <a:lvl2pPr lvl="1" algn="l">
              <a:lnSpc>
                <a:spcPct val="100000"/>
              </a:lnSpc>
              <a:spcBef>
                <a:spcPts val="1300"/>
              </a:spcBef>
              <a:spcAft>
                <a:spcPts val="0"/>
              </a:spcAft>
              <a:buSzPts val="1600"/>
              <a:buNone/>
              <a:defRPr sz="1600"/>
            </a:lvl2pPr>
            <a:lvl3pPr lvl="2" algn="l">
              <a:lnSpc>
                <a:spcPct val="100000"/>
              </a:lnSpc>
              <a:spcBef>
                <a:spcPts val="1300"/>
              </a:spcBef>
              <a:spcAft>
                <a:spcPts val="0"/>
              </a:spcAft>
              <a:buSzPts val="1600"/>
              <a:buNone/>
              <a:defRPr sz="1600"/>
            </a:lvl3pPr>
            <a:lvl4pPr lvl="3" algn="l">
              <a:lnSpc>
                <a:spcPct val="100000"/>
              </a:lnSpc>
              <a:spcBef>
                <a:spcPts val="1300"/>
              </a:spcBef>
              <a:spcAft>
                <a:spcPts val="0"/>
              </a:spcAft>
              <a:buSzPts val="1600"/>
              <a:buNone/>
              <a:defRPr sz="1600"/>
            </a:lvl4pPr>
            <a:lvl5pPr lvl="4" algn="l">
              <a:lnSpc>
                <a:spcPct val="100000"/>
              </a:lnSpc>
              <a:spcBef>
                <a:spcPts val="1300"/>
              </a:spcBef>
              <a:spcAft>
                <a:spcPts val="0"/>
              </a:spcAft>
              <a:buSzPts val="1600"/>
              <a:buNone/>
              <a:defRPr sz="1600"/>
            </a:lvl5pPr>
            <a:lvl6pPr lvl="5" algn="l">
              <a:lnSpc>
                <a:spcPct val="100000"/>
              </a:lnSpc>
              <a:spcBef>
                <a:spcPts val="1300"/>
              </a:spcBef>
              <a:spcAft>
                <a:spcPts val="0"/>
              </a:spcAft>
              <a:buSzPts val="1600"/>
              <a:buNone/>
              <a:defRPr sz="1600"/>
            </a:lvl6pPr>
            <a:lvl7pPr lvl="6" algn="l">
              <a:lnSpc>
                <a:spcPct val="100000"/>
              </a:lnSpc>
              <a:spcBef>
                <a:spcPts val="1300"/>
              </a:spcBef>
              <a:spcAft>
                <a:spcPts val="0"/>
              </a:spcAft>
              <a:buSzPts val="1600"/>
              <a:buNone/>
              <a:defRPr sz="1600"/>
            </a:lvl7pPr>
            <a:lvl8pPr lvl="7" algn="l">
              <a:lnSpc>
                <a:spcPct val="100000"/>
              </a:lnSpc>
              <a:spcBef>
                <a:spcPts val="1300"/>
              </a:spcBef>
              <a:spcAft>
                <a:spcPts val="0"/>
              </a:spcAft>
              <a:buSzPts val="1600"/>
              <a:buNone/>
              <a:defRPr sz="1600"/>
            </a:lvl8pPr>
            <a:lvl9pPr lvl="8" algn="l">
              <a:lnSpc>
                <a:spcPct val="100000"/>
              </a:lnSpc>
              <a:spcBef>
                <a:spcPts val="1300"/>
              </a:spcBef>
              <a:spcAft>
                <a:spcPts val="0"/>
              </a:spcAft>
              <a:buSzPts val="1600"/>
              <a:buNone/>
              <a:defRPr sz="1600"/>
            </a:lvl9pPr>
          </a:lstStyle>
          <a:p/>
        </p:txBody>
      </p:sp>
      <p:sp>
        <p:nvSpPr>
          <p:cNvPr id="101" name="Google Shape;101;p15"/>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alt2 1">
  <p:cSld name="TITLE_AND_BODY_1_1">
    <p:spTree>
      <p:nvGrpSpPr>
        <p:cNvPr id="102" name="Shape 102"/>
        <p:cNvGrpSpPr/>
        <p:nvPr/>
      </p:nvGrpSpPr>
      <p:grpSpPr>
        <a:xfrm>
          <a:off x="0" y="0"/>
          <a:ext cx="0" cy="0"/>
          <a:chOff x="0" y="0"/>
          <a:chExt cx="0" cy="0"/>
        </a:xfrm>
      </p:grpSpPr>
      <p:pic>
        <p:nvPicPr>
          <p:cNvPr id="103" name="Google Shape;103;p16"/>
          <p:cNvPicPr preferRelativeResize="0"/>
          <p:nvPr/>
        </p:nvPicPr>
        <p:blipFill rotWithShape="1">
          <a:blip r:embed="rId2">
            <a:alphaModFix/>
          </a:blip>
          <a:srcRect b="29736" l="0" r="0" t="29739"/>
          <a:stretch/>
        </p:blipFill>
        <p:spPr>
          <a:xfrm>
            <a:off x="0" y="487825"/>
            <a:ext cx="9143995" cy="4655675"/>
          </a:xfrm>
          <a:prstGeom prst="rect">
            <a:avLst/>
          </a:prstGeom>
          <a:noFill/>
          <a:ln>
            <a:noFill/>
          </a:ln>
        </p:spPr>
      </p:pic>
      <p:sp>
        <p:nvSpPr>
          <p:cNvPr id="104" name="Google Shape;104;p1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6"/>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6" name="Google Shape;106;p16"/>
          <p:cNvSpPr txBox="1"/>
          <p:nvPr>
            <p:ph type="title"/>
          </p:nvPr>
        </p:nvSpPr>
        <p:spPr>
          <a:xfrm>
            <a:off x="729450" y="2056375"/>
            <a:ext cx="5887500" cy="15186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4800"/>
              <a:buFont typeface="Inter Light"/>
              <a:buNone/>
              <a:defRPr b="0" sz="4800">
                <a:solidFill>
                  <a:schemeClr val="dk1"/>
                </a:solidFill>
                <a:latin typeface="Inter Light"/>
                <a:ea typeface="Inter Light"/>
                <a:cs typeface="Inter Light"/>
                <a:sym typeface="Inter Light"/>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107" name="Google Shape;107;p16"/>
          <p:cNvSpPr txBox="1"/>
          <p:nvPr/>
        </p:nvSpPr>
        <p:spPr>
          <a:xfrm>
            <a:off x="61725" y="82950"/>
            <a:ext cx="2952900" cy="321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Continental Platform Workshop June 2021 </a:t>
            </a:r>
            <a:endParaRPr b="0" i="0" sz="10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ha moment">
  <p:cSld name="Big number 1_1">
    <p:bg>
      <p:bgPr>
        <a:solidFill>
          <a:schemeClr val="dk1"/>
        </a:solidFill>
      </p:bgPr>
    </p:bg>
    <p:spTree>
      <p:nvGrpSpPr>
        <p:cNvPr id="108" name="Shape 108"/>
        <p:cNvGrpSpPr/>
        <p:nvPr/>
      </p:nvGrpSpPr>
      <p:grpSpPr>
        <a:xfrm>
          <a:off x="0" y="0"/>
          <a:ext cx="0" cy="0"/>
          <a:chOff x="0" y="0"/>
          <a:chExt cx="0" cy="0"/>
        </a:xfrm>
      </p:grpSpPr>
      <p:grpSp>
        <p:nvGrpSpPr>
          <p:cNvPr id="109" name="Google Shape;109;p17"/>
          <p:cNvGrpSpPr/>
          <p:nvPr/>
        </p:nvGrpSpPr>
        <p:grpSpPr>
          <a:xfrm>
            <a:off x="830392" y="4169165"/>
            <a:ext cx="745763" cy="45826"/>
            <a:chOff x="4580561" y="2589004"/>
            <a:chExt cx="1064464" cy="25200"/>
          </a:xfrm>
        </p:grpSpPr>
        <p:sp>
          <p:nvSpPr>
            <p:cNvPr id="110" name="Google Shape;110;p17"/>
            <p:cNvSpPr/>
            <p:nvPr/>
          </p:nvSpPr>
          <p:spPr>
            <a:xfrm rot="-5400000">
              <a:off x="5366325" y="2335504"/>
              <a:ext cx="25200" cy="532200"/>
            </a:xfrm>
            <a:prstGeom prst="rect">
              <a:avLst/>
            </a:prstGeom>
            <a:solidFill>
              <a:schemeClr val="l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111" name="Google Shape;111;p17"/>
            <p:cNvSpPr/>
            <p:nvPr/>
          </p:nvSpPr>
          <p:spPr>
            <a:xfrm rot="-5400000">
              <a:off x="4836311" y="2333254"/>
              <a:ext cx="25200" cy="536700"/>
            </a:xfrm>
            <a:prstGeom prst="rect">
              <a:avLst/>
            </a:prstGeom>
            <a:solidFill>
              <a:schemeClr val="l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sp>
        <p:nvSpPr>
          <p:cNvPr id="112" name="Google Shape;112;p17"/>
          <p:cNvSpPr txBox="1"/>
          <p:nvPr>
            <p:ph idx="1" type="body"/>
          </p:nvPr>
        </p:nvSpPr>
        <p:spPr>
          <a:xfrm>
            <a:off x="729450" y="2272888"/>
            <a:ext cx="7688400" cy="15804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Clr>
                <a:schemeClr val="lt1"/>
              </a:buClr>
              <a:buSzPts val="1500"/>
              <a:buChar char="●"/>
              <a:defRPr>
                <a:solidFill>
                  <a:schemeClr val="lt1"/>
                </a:solidFill>
              </a:defRPr>
            </a:lvl1pPr>
            <a:lvl2pPr indent="-323850" lvl="1" marL="914400" algn="l">
              <a:lnSpc>
                <a:spcPct val="115000"/>
              </a:lnSpc>
              <a:spcBef>
                <a:spcPts val="1500"/>
              </a:spcBef>
              <a:spcAft>
                <a:spcPts val="0"/>
              </a:spcAft>
              <a:buClr>
                <a:schemeClr val="lt1"/>
              </a:buClr>
              <a:buSzPts val="1500"/>
              <a:buChar char="○"/>
              <a:defRPr>
                <a:solidFill>
                  <a:schemeClr val="lt1"/>
                </a:solidFill>
              </a:defRPr>
            </a:lvl2pPr>
            <a:lvl3pPr indent="-323850" lvl="2" marL="1371600" algn="l">
              <a:lnSpc>
                <a:spcPct val="115000"/>
              </a:lnSpc>
              <a:spcBef>
                <a:spcPts val="1500"/>
              </a:spcBef>
              <a:spcAft>
                <a:spcPts val="0"/>
              </a:spcAft>
              <a:buClr>
                <a:schemeClr val="lt1"/>
              </a:buClr>
              <a:buSzPts val="1500"/>
              <a:buChar char="■"/>
              <a:defRPr>
                <a:solidFill>
                  <a:schemeClr val="lt1"/>
                </a:solidFill>
              </a:defRPr>
            </a:lvl3pPr>
            <a:lvl4pPr indent="-323850" lvl="3" marL="1828800" algn="l">
              <a:lnSpc>
                <a:spcPct val="115000"/>
              </a:lnSpc>
              <a:spcBef>
                <a:spcPts val="1500"/>
              </a:spcBef>
              <a:spcAft>
                <a:spcPts val="0"/>
              </a:spcAft>
              <a:buClr>
                <a:schemeClr val="lt1"/>
              </a:buClr>
              <a:buSzPts val="1500"/>
              <a:buChar char="●"/>
              <a:defRPr>
                <a:solidFill>
                  <a:schemeClr val="lt1"/>
                </a:solidFill>
              </a:defRPr>
            </a:lvl4pPr>
            <a:lvl5pPr indent="-323850" lvl="4" marL="2286000" algn="l">
              <a:lnSpc>
                <a:spcPct val="115000"/>
              </a:lnSpc>
              <a:spcBef>
                <a:spcPts val="1500"/>
              </a:spcBef>
              <a:spcAft>
                <a:spcPts val="0"/>
              </a:spcAft>
              <a:buClr>
                <a:schemeClr val="lt1"/>
              </a:buClr>
              <a:buSzPts val="1500"/>
              <a:buChar char="○"/>
              <a:defRPr>
                <a:solidFill>
                  <a:schemeClr val="lt1"/>
                </a:solidFill>
              </a:defRPr>
            </a:lvl5pPr>
            <a:lvl6pPr indent="-323850" lvl="5" marL="2743200" algn="l">
              <a:lnSpc>
                <a:spcPct val="115000"/>
              </a:lnSpc>
              <a:spcBef>
                <a:spcPts val="1500"/>
              </a:spcBef>
              <a:spcAft>
                <a:spcPts val="0"/>
              </a:spcAft>
              <a:buClr>
                <a:schemeClr val="lt1"/>
              </a:buClr>
              <a:buSzPts val="1500"/>
              <a:buChar char="■"/>
              <a:defRPr>
                <a:solidFill>
                  <a:schemeClr val="lt1"/>
                </a:solidFill>
              </a:defRPr>
            </a:lvl6pPr>
            <a:lvl7pPr indent="-323850" lvl="6" marL="3200400" algn="l">
              <a:lnSpc>
                <a:spcPct val="115000"/>
              </a:lnSpc>
              <a:spcBef>
                <a:spcPts val="1500"/>
              </a:spcBef>
              <a:spcAft>
                <a:spcPts val="0"/>
              </a:spcAft>
              <a:buClr>
                <a:schemeClr val="lt1"/>
              </a:buClr>
              <a:buSzPts val="1500"/>
              <a:buChar char="●"/>
              <a:defRPr>
                <a:solidFill>
                  <a:schemeClr val="lt1"/>
                </a:solidFill>
              </a:defRPr>
            </a:lvl7pPr>
            <a:lvl8pPr indent="-323850" lvl="7" marL="3657600" algn="l">
              <a:lnSpc>
                <a:spcPct val="115000"/>
              </a:lnSpc>
              <a:spcBef>
                <a:spcPts val="1500"/>
              </a:spcBef>
              <a:spcAft>
                <a:spcPts val="0"/>
              </a:spcAft>
              <a:buClr>
                <a:schemeClr val="lt1"/>
              </a:buClr>
              <a:buSzPts val="1500"/>
              <a:buChar char="○"/>
              <a:defRPr>
                <a:solidFill>
                  <a:schemeClr val="lt1"/>
                </a:solidFill>
              </a:defRPr>
            </a:lvl8pPr>
            <a:lvl9pPr indent="-323850" lvl="8" marL="4114800" algn="l">
              <a:lnSpc>
                <a:spcPct val="115000"/>
              </a:lnSpc>
              <a:spcBef>
                <a:spcPts val="1500"/>
              </a:spcBef>
              <a:spcAft>
                <a:spcPts val="1500"/>
              </a:spcAft>
              <a:buClr>
                <a:schemeClr val="lt1"/>
              </a:buClr>
              <a:buSzPts val="1500"/>
              <a:buChar char="■"/>
              <a:defRPr>
                <a:solidFill>
                  <a:schemeClr val="lt1"/>
                </a:solidFill>
              </a:defRPr>
            </a:lvl9pPr>
          </a:lstStyle>
          <a:p/>
        </p:txBody>
      </p:sp>
      <p:sp>
        <p:nvSpPr>
          <p:cNvPr id="113" name="Google Shape;113;p17"/>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4" name="Google Shape;114;p17"/>
          <p:cNvSpPr txBox="1"/>
          <p:nvPr/>
        </p:nvSpPr>
        <p:spPr>
          <a:xfrm>
            <a:off x="577050" y="733950"/>
            <a:ext cx="7688400" cy="1244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900"/>
              <a:buFont typeface="Arial"/>
              <a:buNone/>
            </a:pPr>
            <a:r>
              <a:rPr b="0" i="0" lang="en-GB" sz="6900" u="none" cap="none" strike="noStrike">
                <a:solidFill>
                  <a:schemeClr val="lt1"/>
                </a:solidFill>
                <a:latin typeface="Spectral"/>
                <a:ea typeface="Spectral"/>
                <a:cs typeface="Spectral"/>
                <a:sym typeface="Spectral"/>
              </a:rPr>
              <a:t>A-ha moment</a:t>
            </a:r>
            <a:endParaRPr b="0" i="0" sz="6900" u="none" cap="none" strike="noStrike">
              <a:solidFill>
                <a:schemeClr val="lt1"/>
              </a:solidFill>
              <a:latin typeface="Spectral"/>
              <a:ea typeface="Spectral"/>
              <a:cs typeface="Spectral"/>
              <a:sym typeface="Spectral"/>
            </a:endParaRPr>
          </a:p>
        </p:txBody>
      </p:sp>
      <p:pic>
        <p:nvPicPr>
          <p:cNvPr id="115" name="Google Shape;115;p17"/>
          <p:cNvPicPr preferRelativeResize="0"/>
          <p:nvPr/>
        </p:nvPicPr>
        <p:blipFill rotWithShape="1">
          <a:blip r:embed="rId2">
            <a:alphaModFix/>
          </a:blip>
          <a:srcRect b="7165" l="0" r="0" t="0"/>
          <a:stretch/>
        </p:blipFill>
        <p:spPr>
          <a:xfrm>
            <a:off x="6425425" y="1770025"/>
            <a:ext cx="2590449" cy="3106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grpSp>
        <p:nvGrpSpPr>
          <p:cNvPr id="16" name="Google Shape;16;p3"/>
          <p:cNvGrpSpPr/>
          <p:nvPr/>
        </p:nvGrpSpPr>
        <p:grpSpPr>
          <a:xfrm>
            <a:off x="830392" y="1191291"/>
            <a:ext cx="745763" cy="45826"/>
            <a:chOff x="4580561" y="2589004"/>
            <a:chExt cx="1064464" cy="25200"/>
          </a:xfrm>
        </p:grpSpPr>
        <p:sp>
          <p:nvSpPr>
            <p:cNvPr id="17" name="Google Shape;17;p3"/>
            <p:cNvSpPr/>
            <p:nvPr/>
          </p:nvSpPr>
          <p:spPr>
            <a:xfrm rot="-5400000">
              <a:off x="5366325" y="2335504"/>
              <a:ext cx="25200" cy="532200"/>
            </a:xfrm>
            <a:prstGeom prst="rect">
              <a:avLst/>
            </a:prstGeom>
            <a:solidFill>
              <a:schemeClr val="accent5"/>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accent5"/>
                </a:solidFill>
                <a:latin typeface="Times New Roman"/>
                <a:ea typeface="Times New Roman"/>
                <a:cs typeface="Times New Roman"/>
                <a:sym typeface="Times New Roman"/>
              </a:endParaRPr>
            </a:p>
          </p:txBody>
        </p:sp>
        <p:sp>
          <p:nvSpPr>
            <p:cNvPr id="18" name="Google Shape;18;p3"/>
            <p:cNvSpPr/>
            <p:nvPr/>
          </p:nvSpPr>
          <p:spPr>
            <a:xfrm rot="-5400000">
              <a:off x="4836311" y="2333254"/>
              <a:ext cx="25200" cy="536700"/>
            </a:xfrm>
            <a:prstGeom prst="rect">
              <a:avLst/>
            </a:prstGeom>
            <a:solidFill>
              <a:schemeClr val="accent5"/>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accent5"/>
                </a:solidFill>
                <a:latin typeface="Times New Roman"/>
                <a:ea typeface="Times New Roman"/>
                <a:cs typeface="Times New Roman"/>
                <a:sym typeface="Times New Roman"/>
              </a:endParaRPr>
            </a:p>
          </p:txBody>
        </p:sp>
      </p:grpSp>
      <p:sp>
        <p:nvSpPr>
          <p:cNvPr id="19" name="Google Shape;19;p3"/>
          <p:cNvSpPr txBox="1"/>
          <p:nvPr>
            <p:ph type="title"/>
          </p:nvPr>
        </p:nvSpPr>
        <p:spPr>
          <a:xfrm>
            <a:off x="729450" y="1322450"/>
            <a:ext cx="7688400" cy="2316900"/>
          </a:xfrm>
          <a:prstGeom prst="rect">
            <a:avLst/>
          </a:prstGeom>
          <a:noFill/>
          <a:ln>
            <a:noFill/>
          </a:ln>
        </p:spPr>
        <p:txBody>
          <a:bodyPr anchorCtr="0" anchor="t" bIns="76025" lIns="76025" spcFirstLastPara="1" rIns="76025" wrap="square" tIns="76025">
            <a:normAutofit/>
          </a:bodyPr>
          <a:lstStyle>
            <a:lvl1pPr lvl="0" algn="l">
              <a:lnSpc>
                <a:spcPct val="100000"/>
              </a:lnSpc>
              <a:spcBef>
                <a:spcPts val="0"/>
              </a:spcBef>
              <a:spcAft>
                <a:spcPts val="0"/>
              </a:spcAft>
              <a:buClr>
                <a:schemeClr val="lt1"/>
              </a:buClr>
              <a:buSzPts val="5000"/>
              <a:buFont typeface="Spectral"/>
              <a:buNone/>
              <a:defRPr b="0" sz="5500">
                <a:solidFill>
                  <a:schemeClr val="lt1"/>
                </a:solidFill>
                <a:latin typeface="Spectral"/>
                <a:ea typeface="Spectral"/>
                <a:cs typeface="Spectral"/>
                <a:sym typeface="Spectra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p:txBody>
      </p:sp>
      <p:sp>
        <p:nvSpPr>
          <p:cNvPr id="20" name="Google Shape;20;p3"/>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1" name="Google Shape;21;p3"/>
          <p:cNvPicPr preferRelativeResize="0"/>
          <p:nvPr/>
        </p:nvPicPr>
        <p:blipFill rotWithShape="1">
          <a:blip r:embed="rId2">
            <a:alphaModFix/>
          </a:blip>
          <a:srcRect b="0" l="0" r="0" t="0"/>
          <a:stretch/>
        </p:blipFill>
        <p:spPr>
          <a:xfrm>
            <a:off x="0" y="3419357"/>
            <a:ext cx="9143998" cy="172408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4"/>
          <p:cNvSpPr/>
          <p:nvPr/>
        </p:nvSpPr>
        <p:spPr>
          <a:xfrm>
            <a:off x="0" y="0"/>
            <a:ext cx="9144000" cy="487800"/>
          </a:xfrm>
          <a:prstGeom prst="rect">
            <a:avLst/>
          </a:prstGeom>
          <a:solidFill>
            <a:schemeClr val="lt2"/>
          </a:solidFill>
          <a:ln>
            <a:noFill/>
          </a:ln>
        </p:spPr>
        <p:txBody>
          <a:bodyPr anchorCtr="0" anchor="ctr" bIns="83800" lIns="83800" spcFirstLastPara="1" rIns="83800" wrap="square" tIns="83800">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24" name="Google Shape;24;p4"/>
          <p:cNvGrpSpPr/>
          <p:nvPr/>
        </p:nvGrpSpPr>
        <p:grpSpPr>
          <a:xfrm>
            <a:off x="830392" y="1191291"/>
            <a:ext cx="745763" cy="45826"/>
            <a:chOff x="4580561" y="2589004"/>
            <a:chExt cx="1064464" cy="25200"/>
          </a:xfrm>
        </p:grpSpPr>
        <p:sp>
          <p:nvSpPr>
            <p:cNvPr id="25" name="Google Shape;25;p4"/>
            <p:cNvSpPr/>
            <p:nvPr/>
          </p:nvSpPr>
          <p:spPr>
            <a:xfrm rot="-5400000">
              <a:off x="5366325" y="2335504"/>
              <a:ext cx="25200" cy="532200"/>
            </a:xfrm>
            <a:prstGeom prst="rect">
              <a:avLst/>
            </a:prstGeom>
            <a:solidFill>
              <a:schemeClr val="accen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26" name="Google Shape;26;p4"/>
            <p:cNvSpPr/>
            <p:nvPr/>
          </p:nvSpPr>
          <p:spPr>
            <a:xfrm rot="-5400000">
              <a:off x="4836311" y="2333254"/>
              <a:ext cx="25200" cy="536700"/>
            </a:xfrm>
            <a:prstGeom prst="rect">
              <a:avLst/>
            </a:prstGeom>
            <a:solidFill>
              <a:schemeClr val="accen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sp>
        <p:nvSpPr>
          <p:cNvPr id="27" name="Google Shape;27;p4"/>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2200"/>
              <a:buFont typeface="Inter SemiBold"/>
              <a:buNone/>
              <a:defRPr b="0" sz="2400">
                <a:solidFill>
                  <a:schemeClr val="dk1"/>
                </a:solidFill>
                <a:latin typeface="Inter SemiBold"/>
                <a:ea typeface="Inter SemiBold"/>
                <a:cs typeface="Inter SemiBold"/>
                <a:sym typeface="Inter SemiBold"/>
              </a:defRPr>
            </a:lvl1pPr>
            <a:lvl2pPr lvl="1"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2pPr>
            <a:lvl3pPr lvl="2"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3pPr>
            <a:lvl4pPr lvl="3"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4pPr>
            <a:lvl5pPr lvl="4"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5pPr>
            <a:lvl6pPr lvl="5"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6pPr>
            <a:lvl7pPr lvl="6"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7pPr>
            <a:lvl8pPr lvl="7"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8pPr>
            <a:lvl9pPr lvl="8"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9pPr>
          </a:lstStyle>
          <a:p/>
        </p:txBody>
      </p:sp>
      <p:sp>
        <p:nvSpPr>
          <p:cNvPr id="28" name="Google Shape;28;p4"/>
          <p:cNvSpPr txBox="1"/>
          <p:nvPr>
            <p:ph idx="1" type="body"/>
          </p:nvPr>
        </p:nvSpPr>
        <p:spPr>
          <a:xfrm>
            <a:off x="729325" y="2078875"/>
            <a:ext cx="3774300" cy="22611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indent="-323850" lvl="1" marL="914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indent="-323850" lvl="2" marL="1371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indent="-323850" lvl="3" marL="18288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indent="-323850" lvl="4" marL="22860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indent="-323850" lvl="5" marL="27432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indent="-323850" lvl="6" marL="3200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indent="-323850" lvl="7" marL="3657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indent="-323850" lvl="8" marL="411480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p:txBody>
      </p:sp>
      <p:sp>
        <p:nvSpPr>
          <p:cNvPr id="29" name="Google Shape;29;p4"/>
          <p:cNvSpPr txBox="1"/>
          <p:nvPr>
            <p:ph idx="2" type="body"/>
          </p:nvPr>
        </p:nvSpPr>
        <p:spPr>
          <a:xfrm>
            <a:off x="4643604" y="2078875"/>
            <a:ext cx="3774300" cy="22611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indent="-323850" lvl="1" marL="914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indent="-323850" lvl="2" marL="1371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indent="-323850" lvl="3" marL="18288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indent="-323850" lvl="4" marL="22860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indent="-323850" lvl="5" marL="27432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indent="-323850" lvl="6" marL="3200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indent="-323850" lvl="7" marL="3657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indent="-323850" lvl="8" marL="411480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p:txBody>
      </p:sp>
      <p:sp>
        <p:nvSpPr>
          <p:cNvPr id="30" name="Google Shape;30;p4"/>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1" name="Google Shape;31;p4"/>
          <p:cNvPicPr preferRelativeResize="0"/>
          <p:nvPr/>
        </p:nvPicPr>
        <p:blipFill rotWithShape="1">
          <a:blip r:embed="rId2">
            <a:alphaModFix/>
          </a:blip>
          <a:srcRect b="0" l="0" r="0" t="0"/>
          <a:stretch/>
        </p:blipFill>
        <p:spPr>
          <a:xfrm>
            <a:off x="228600" y="4683500"/>
            <a:ext cx="1072502" cy="231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2" name="Shape 32"/>
        <p:cNvGrpSpPr/>
        <p:nvPr/>
      </p:nvGrpSpPr>
      <p:grpSpPr>
        <a:xfrm>
          <a:off x="0" y="0"/>
          <a:ext cx="0" cy="0"/>
          <a:chOff x="0" y="0"/>
          <a:chExt cx="0" cy="0"/>
        </a:xfrm>
      </p:grpSpPr>
      <p:sp>
        <p:nvSpPr>
          <p:cNvPr id="33" name="Google Shape;33;p5"/>
          <p:cNvSpPr/>
          <p:nvPr/>
        </p:nvSpPr>
        <p:spPr>
          <a:xfrm>
            <a:off x="0" y="0"/>
            <a:ext cx="4572000" cy="5143500"/>
          </a:xfrm>
          <a:prstGeom prst="rect">
            <a:avLst/>
          </a:prstGeom>
          <a:solidFill>
            <a:schemeClr val="lt2"/>
          </a:solidFill>
          <a:ln>
            <a:noFill/>
          </a:ln>
        </p:spPr>
        <p:txBody>
          <a:bodyPr anchorCtr="0" anchor="ctr" bIns="83800" lIns="83800" spcFirstLastPara="1" rIns="83800" wrap="square" tIns="83800">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34" name="Google Shape;34;p5"/>
          <p:cNvGrpSpPr/>
          <p:nvPr/>
        </p:nvGrpSpPr>
        <p:grpSpPr>
          <a:xfrm>
            <a:off x="830392" y="1191291"/>
            <a:ext cx="745763" cy="45826"/>
            <a:chOff x="4580561" y="2589004"/>
            <a:chExt cx="1064464" cy="25200"/>
          </a:xfrm>
        </p:grpSpPr>
        <p:sp>
          <p:nvSpPr>
            <p:cNvPr id="35" name="Google Shape;35;p5"/>
            <p:cNvSpPr/>
            <p:nvPr/>
          </p:nvSpPr>
          <p:spPr>
            <a:xfrm rot="-5400000">
              <a:off x="5366325" y="2335504"/>
              <a:ext cx="25200" cy="532200"/>
            </a:xfrm>
            <a:prstGeom prst="rect">
              <a:avLst/>
            </a:prstGeom>
            <a:solidFill>
              <a:schemeClr val="accen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accent1"/>
                </a:solidFill>
                <a:latin typeface="Times New Roman"/>
                <a:ea typeface="Times New Roman"/>
                <a:cs typeface="Times New Roman"/>
                <a:sym typeface="Times New Roman"/>
              </a:endParaRPr>
            </a:p>
          </p:txBody>
        </p:sp>
        <p:sp>
          <p:nvSpPr>
            <p:cNvPr id="36" name="Google Shape;36;p5"/>
            <p:cNvSpPr/>
            <p:nvPr/>
          </p:nvSpPr>
          <p:spPr>
            <a:xfrm rot="-5400000">
              <a:off x="4836311" y="2333254"/>
              <a:ext cx="25200" cy="536700"/>
            </a:xfrm>
            <a:prstGeom prst="rect">
              <a:avLst/>
            </a:prstGeom>
            <a:solidFill>
              <a:schemeClr val="accen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accent1"/>
                </a:solidFill>
                <a:latin typeface="Times New Roman"/>
                <a:ea typeface="Times New Roman"/>
                <a:cs typeface="Times New Roman"/>
                <a:sym typeface="Times New Roman"/>
              </a:endParaRPr>
            </a:p>
          </p:txBody>
        </p:sp>
      </p:grpSp>
      <p:sp>
        <p:nvSpPr>
          <p:cNvPr id="37" name="Google Shape;37;p5"/>
          <p:cNvSpPr txBox="1"/>
          <p:nvPr>
            <p:ph type="title"/>
          </p:nvPr>
        </p:nvSpPr>
        <p:spPr>
          <a:xfrm>
            <a:off x="730000" y="1318650"/>
            <a:ext cx="3300900" cy="1687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2200"/>
              <a:buFont typeface="Inter SemiBold"/>
              <a:buNone/>
              <a:defRPr b="0" sz="2400">
                <a:solidFill>
                  <a:schemeClr val="dk1"/>
                </a:solidFill>
                <a:latin typeface="Inter SemiBold"/>
                <a:ea typeface="Inter SemiBold"/>
                <a:cs typeface="Inter SemiBold"/>
                <a:sym typeface="Inter SemiBold"/>
              </a:defRPr>
            </a:lvl1pPr>
            <a:lvl2pPr lvl="1"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2pPr>
            <a:lvl3pPr lvl="2"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3pPr>
            <a:lvl4pPr lvl="3"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4pPr>
            <a:lvl5pPr lvl="4"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5pPr>
            <a:lvl6pPr lvl="5"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6pPr>
            <a:lvl7pPr lvl="6"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7pPr>
            <a:lvl8pPr lvl="7"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8pPr>
            <a:lvl9pPr lvl="8"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9pPr>
          </a:lstStyle>
          <a:p/>
        </p:txBody>
      </p:sp>
      <p:sp>
        <p:nvSpPr>
          <p:cNvPr id="38" name="Google Shape;38;p5"/>
          <p:cNvSpPr txBox="1"/>
          <p:nvPr>
            <p:ph idx="1" type="subTitle"/>
          </p:nvPr>
        </p:nvSpPr>
        <p:spPr>
          <a:xfrm>
            <a:off x="724950" y="3161525"/>
            <a:ext cx="3300900" cy="7590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SzPts val="1500"/>
              <a:buFont typeface="Inter Light"/>
              <a:buNone/>
              <a:defRPr>
                <a:latin typeface="Inter Light"/>
                <a:ea typeface="Inter Light"/>
                <a:cs typeface="Inter Light"/>
                <a:sym typeface="Inter Light"/>
              </a:defRPr>
            </a:lvl1pPr>
            <a:lvl2pPr lvl="1" algn="l">
              <a:lnSpc>
                <a:spcPct val="100000"/>
              </a:lnSpc>
              <a:spcBef>
                <a:spcPts val="0"/>
              </a:spcBef>
              <a:spcAft>
                <a:spcPts val="0"/>
              </a:spcAft>
              <a:buSzPts val="1300"/>
              <a:buFont typeface="Inter Light"/>
              <a:buNone/>
              <a:defRPr sz="1500">
                <a:latin typeface="Inter Light"/>
                <a:ea typeface="Inter Light"/>
                <a:cs typeface="Inter Light"/>
                <a:sym typeface="Inter Light"/>
              </a:defRPr>
            </a:lvl2pPr>
            <a:lvl3pPr lvl="2" algn="l">
              <a:lnSpc>
                <a:spcPct val="100000"/>
              </a:lnSpc>
              <a:spcBef>
                <a:spcPts val="0"/>
              </a:spcBef>
              <a:spcAft>
                <a:spcPts val="0"/>
              </a:spcAft>
              <a:buSzPts val="1300"/>
              <a:buFont typeface="Inter Light"/>
              <a:buNone/>
              <a:defRPr sz="1500">
                <a:latin typeface="Inter Light"/>
                <a:ea typeface="Inter Light"/>
                <a:cs typeface="Inter Light"/>
                <a:sym typeface="Inter Light"/>
              </a:defRPr>
            </a:lvl3pPr>
            <a:lvl4pPr lvl="3" algn="l">
              <a:lnSpc>
                <a:spcPct val="100000"/>
              </a:lnSpc>
              <a:spcBef>
                <a:spcPts val="0"/>
              </a:spcBef>
              <a:spcAft>
                <a:spcPts val="0"/>
              </a:spcAft>
              <a:buSzPts val="1300"/>
              <a:buFont typeface="Inter Light"/>
              <a:buNone/>
              <a:defRPr sz="1500">
                <a:latin typeface="Inter Light"/>
                <a:ea typeface="Inter Light"/>
                <a:cs typeface="Inter Light"/>
                <a:sym typeface="Inter Light"/>
              </a:defRPr>
            </a:lvl4pPr>
            <a:lvl5pPr lvl="4" algn="l">
              <a:lnSpc>
                <a:spcPct val="100000"/>
              </a:lnSpc>
              <a:spcBef>
                <a:spcPts val="0"/>
              </a:spcBef>
              <a:spcAft>
                <a:spcPts val="0"/>
              </a:spcAft>
              <a:buSzPts val="1300"/>
              <a:buFont typeface="Inter Light"/>
              <a:buNone/>
              <a:defRPr sz="1500">
                <a:latin typeface="Inter Light"/>
                <a:ea typeface="Inter Light"/>
                <a:cs typeface="Inter Light"/>
                <a:sym typeface="Inter Light"/>
              </a:defRPr>
            </a:lvl5pPr>
            <a:lvl6pPr lvl="5" algn="l">
              <a:lnSpc>
                <a:spcPct val="100000"/>
              </a:lnSpc>
              <a:spcBef>
                <a:spcPts val="0"/>
              </a:spcBef>
              <a:spcAft>
                <a:spcPts val="0"/>
              </a:spcAft>
              <a:buSzPts val="1300"/>
              <a:buFont typeface="Inter Light"/>
              <a:buNone/>
              <a:defRPr sz="1500">
                <a:latin typeface="Inter Light"/>
                <a:ea typeface="Inter Light"/>
                <a:cs typeface="Inter Light"/>
                <a:sym typeface="Inter Light"/>
              </a:defRPr>
            </a:lvl6pPr>
            <a:lvl7pPr lvl="6" algn="l">
              <a:lnSpc>
                <a:spcPct val="100000"/>
              </a:lnSpc>
              <a:spcBef>
                <a:spcPts val="0"/>
              </a:spcBef>
              <a:spcAft>
                <a:spcPts val="0"/>
              </a:spcAft>
              <a:buSzPts val="1300"/>
              <a:buFont typeface="Inter Light"/>
              <a:buNone/>
              <a:defRPr sz="1500">
                <a:latin typeface="Inter Light"/>
                <a:ea typeface="Inter Light"/>
                <a:cs typeface="Inter Light"/>
                <a:sym typeface="Inter Light"/>
              </a:defRPr>
            </a:lvl7pPr>
            <a:lvl8pPr lvl="7" algn="l">
              <a:lnSpc>
                <a:spcPct val="100000"/>
              </a:lnSpc>
              <a:spcBef>
                <a:spcPts val="0"/>
              </a:spcBef>
              <a:spcAft>
                <a:spcPts val="0"/>
              </a:spcAft>
              <a:buSzPts val="1300"/>
              <a:buFont typeface="Inter Light"/>
              <a:buNone/>
              <a:defRPr sz="1500">
                <a:latin typeface="Inter Light"/>
                <a:ea typeface="Inter Light"/>
                <a:cs typeface="Inter Light"/>
                <a:sym typeface="Inter Light"/>
              </a:defRPr>
            </a:lvl8pPr>
            <a:lvl9pPr lvl="8" algn="l">
              <a:lnSpc>
                <a:spcPct val="100000"/>
              </a:lnSpc>
              <a:spcBef>
                <a:spcPts val="0"/>
              </a:spcBef>
              <a:spcAft>
                <a:spcPts val="0"/>
              </a:spcAft>
              <a:buSzPts val="1300"/>
              <a:buFont typeface="Inter Light"/>
              <a:buNone/>
              <a:defRPr sz="1500">
                <a:latin typeface="Inter Light"/>
                <a:ea typeface="Inter Light"/>
                <a:cs typeface="Inter Light"/>
                <a:sym typeface="Inter Light"/>
              </a:defRPr>
            </a:lvl9pPr>
          </a:lstStyle>
          <a:p/>
        </p:txBody>
      </p:sp>
      <p:sp>
        <p:nvSpPr>
          <p:cNvPr id="39" name="Google Shape;39;p5"/>
          <p:cNvSpPr txBox="1"/>
          <p:nvPr>
            <p:ph idx="2" type="body"/>
          </p:nvPr>
        </p:nvSpPr>
        <p:spPr>
          <a:xfrm>
            <a:off x="5174225" y="1352625"/>
            <a:ext cx="3374400" cy="30255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indent="-323850" lvl="1" marL="914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indent="-323850" lvl="2" marL="1371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indent="-323850" lvl="3" marL="18288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indent="-323850" lvl="4" marL="22860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indent="-323850" lvl="5" marL="27432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indent="-323850" lvl="6" marL="3200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indent="-323850" lvl="7" marL="3657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indent="-323850" lvl="8" marL="411480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p:txBody>
      </p:sp>
      <p:sp>
        <p:nvSpPr>
          <p:cNvPr id="40" name="Google Shape;40;p5"/>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6"/>
          <p:cNvGrpSpPr/>
          <p:nvPr/>
        </p:nvGrpSpPr>
        <p:grpSpPr>
          <a:xfrm>
            <a:off x="830394" y="1191277"/>
            <a:ext cx="745763" cy="45826"/>
            <a:chOff x="4580561" y="2589004"/>
            <a:chExt cx="1064464" cy="25200"/>
          </a:xfrm>
        </p:grpSpPr>
        <p:sp>
          <p:nvSpPr>
            <p:cNvPr id="44" name="Google Shape;44;p6"/>
            <p:cNvSpPr/>
            <p:nvPr/>
          </p:nvSpPr>
          <p:spPr>
            <a:xfrm rot="-5400000">
              <a:off x="5366325" y="2335504"/>
              <a:ext cx="25200" cy="532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p:nvPr/>
          </p:nvSpPr>
          <p:spPr>
            <a:xfrm rot="-5400000">
              <a:off x="4836311" y="2333254"/>
              <a:ext cx="25200" cy="53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6"/>
          <p:cNvSpPr txBox="1"/>
          <p:nvPr>
            <p:ph type="title"/>
          </p:nvPr>
        </p:nvSpPr>
        <p:spPr>
          <a:xfrm>
            <a:off x="730000" y="1318650"/>
            <a:ext cx="3300900" cy="13815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2600"/>
              <a:buFont typeface="Inter SemiBold"/>
              <a:buNone/>
              <a:defRPr b="0" sz="2600">
                <a:solidFill>
                  <a:schemeClr val="dk1"/>
                </a:solidFill>
                <a:latin typeface="Inter SemiBold"/>
                <a:ea typeface="Inter SemiBold"/>
                <a:cs typeface="Inter SemiBold"/>
                <a:sym typeface="Inter SemiBold"/>
              </a:defRPr>
            </a:lvl1pPr>
            <a:lvl2pPr lvl="1"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2pPr>
            <a:lvl3pPr lvl="2"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3pPr>
            <a:lvl4pPr lvl="3"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4pPr>
            <a:lvl5pPr lvl="4"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5pPr>
            <a:lvl6pPr lvl="5"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6pPr>
            <a:lvl7pPr lvl="6"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7pPr>
            <a:lvl8pPr lvl="7"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8pPr>
            <a:lvl9pPr lvl="8"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9pPr>
          </a:lstStyle>
          <a:p/>
        </p:txBody>
      </p:sp>
      <p:sp>
        <p:nvSpPr>
          <p:cNvPr id="47" name="Google Shape;47;p6"/>
          <p:cNvSpPr txBox="1"/>
          <p:nvPr>
            <p:ph idx="1" type="body"/>
          </p:nvPr>
        </p:nvSpPr>
        <p:spPr>
          <a:xfrm>
            <a:off x="721225" y="2781725"/>
            <a:ext cx="3300900" cy="15975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indent="-323850" lvl="1" marL="9144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2pPr>
            <a:lvl3pPr indent="-323850" lvl="2" marL="13716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3pPr>
            <a:lvl4pPr indent="-323850" lvl="3" marL="18288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4pPr>
            <a:lvl5pPr indent="-323850" lvl="4" marL="22860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5pPr>
            <a:lvl6pPr indent="-323850" lvl="5" marL="27432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6pPr>
            <a:lvl7pPr indent="-323850" lvl="6" marL="32004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7pPr>
            <a:lvl8pPr indent="-323850" lvl="7" marL="3657600" algn="l">
              <a:lnSpc>
                <a:spcPct val="115000"/>
              </a:lnSpc>
              <a:spcBef>
                <a:spcPts val="1300"/>
              </a:spcBef>
              <a:spcAft>
                <a:spcPts val="0"/>
              </a:spcAft>
              <a:buSzPts val="1500"/>
              <a:buFont typeface="Inter Light"/>
              <a:buChar char="○"/>
              <a:defRPr>
                <a:latin typeface="Inter Light"/>
                <a:ea typeface="Inter Light"/>
                <a:cs typeface="Inter Light"/>
                <a:sym typeface="Inter Light"/>
              </a:defRPr>
            </a:lvl8pPr>
            <a:lvl9pPr indent="-323850" lvl="8" marL="4114800" algn="l">
              <a:lnSpc>
                <a:spcPct val="115000"/>
              </a:lnSpc>
              <a:spcBef>
                <a:spcPts val="1300"/>
              </a:spcBef>
              <a:spcAft>
                <a:spcPts val="1300"/>
              </a:spcAft>
              <a:buSzPts val="1500"/>
              <a:buFont typeface="Inter Light"/>
              <a:buChar char="■"/>
              <a:defRPr>
                <a:latin typeface="Inter Light"/>
                <a:ea typeface="Inter Light"/>
                <a:cs typeface="Inter Light"/>
                <a:sym typeface="Inter Light"/>
              </a:defRPr>
            </a:lvl9pPr>
          </a:lstStyle>
          <a:p/>
        </p:txBody>
      </p:sp>
      <p:sp>
        <p:nvSpPr>
          <p:cNvPr id="48" name="Google Shape;48;p6"/>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p7"/>
          <p:cNvSpPr txBox="1"/>
          <p:nvPr>
            <p:ph type="title"/>
          </p:nvPr>
        </p:nvSpPr>
        <p:spPr>
          <a:xfrm>
            <a:off x="727650" y="411600"/>
            <a:ext cx="7688700" cy="535200"/>
          </a:xfrm>
          <a:prstGeom prst="rect">
            <a:avLst/>
          </a:prstGeom>
          <a:noFill/>
          <a:ln>
            <a:noFill/>
          </a:ln>
        </p:spPr>
        <p:txBody>
          <a:bodyPr anchorCtr="0" anchor="t" bIns="76025" lIns="76025" spcFirstLastPara="1" rIns="76025" wrap="square" tIns="76025">
            <a:noAutofit/>
          </a:bodyPr>
          <a:lstStyle>
            <a:lvl1pPr lvl="0" algn="l">
              <a:lnSpc>
                <a:spcPct val="100000"/>
              </a:lnSpc>
              <a:spcBef>
                <a:spcPts val="0"/>
              </a:spcBef>
              <a:spcAft>
                <a:spcPts val="0"/>
              </a:spcAft>
              <a:buClr>
                <a:schemeClr val="dk1"/>
              </a:buClr>
              <a:buSzPts val="2200"/>
              <a:buFont typeface="Inter SemiBold"/>
              <a:buNone/>
              <a:defRPr b="0" sz="2400">
                <a:solidFill>
                  <a:schemeClr val="dk1"/>
                </a:solidFill>
                <a:latin typeface="Inter SemiBold"/>
                <a:ea typeface="Inter SemiBold"/>
                <a:cs typeface="Inter SemiBold"/>
                <a:sym typeface="Inter SemiBold"/>
              </a:defRPr>
            </a:lvl1pPr>
            <a:lvl2pPr lvl="1"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2pPr>
            <a:lvl3pPr lvl="2"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3pPr>
            <a:lvl4pPr lvl="3"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4pPr>
            <a:lvl5pPr lvl="4"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5pPr>
            <a:lvl6pPr lvl="5"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6pPr>
            <a:lvl7pPr lvl="6"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7pPr>
            <a:lvl8pPr lvl="7"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8pPr>
            <a:lvl9pPr lvl="8"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9pPr>
          </a:lstStyle>
          <a:p/>
        </p:txBody>
      </p:sp>
      <p:sp>
        <p:nvSpPr>
          <p:cNvPr id="51" name="Google Shape;51;p7"/>
          <p:cNvSpPr txBox="1"/>
          <p:nvPr>
            <p:ph idx="1" type="body"/>
          </p:nvPr>
        </p:nvSpPr>
        <p:spPr>
          <a:xfrm>
            <a:off x="727650" y="1586050"/>
            <a:ext cx="7688700" cy="22611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indent="-323850" lvl="1" marL="914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indent="-323850" lvl="2" marL="1371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indent="-323850" lvl="3" marL="18288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indent="-323850" lvl="4" marL="22860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indent="-323850" lvl="5" marL="27432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indent="-323850" lvl="6" marL="3200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indent="-323850" lvl="7" marL="3657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indent="-323850" lvl="8" marL="411480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p:txBody>
      </p:sp>
      <p:sp>
        <p:nvSpPr>
          <p:cNvPr id="52" name="Google Shape;52;p7"/>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3" name="Google Shape;53;p7"/>
          <p:cNvPicPr preferRelativeResize="0"/>
          <p:nvPr/>
        </p:nvPicPr>
        <p:blipFill rotWithShape="1">
          <a:blip r:embed="rId2">
            <a:alphaModFix/>
          </a:blip>
          <a:srcRect b="0" l="0" r="0" t="0"/>
          <a:stretch/>
        </p:blipFill>
        <p:spPr>
          <a:xfrm>
            <a:off x="228600" y="4683500"/>
            <a:ext cx="1072502" cy="231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1"/>
        </a:solidFill>
      </p:bgPr>
    </p:bg>
    <p:spTree>
      <p:nvGrpSpPr>
        <p:cNvPr id="54" name="Shape 54"/>
        <p:cNvGrpSpPr/>
        <p:nvPr/>
      </p:nvGrpSpPr>
      <p:grpSpPr>
        <a:xfrm>
          <a:off x="0" y="0"/>
          <a:ext cx="0" cy="0"/>
          <a:chOff x="0" y="0"/>
          <a:chExt cx="0" cy="0"/>
        </a:xfrm>
      </p:grpSpPr>
      <p:grpSp>
        <p:nvGrpSpPr>
          <p:cNvPr id="55" name="Google Shape;55;p8"/>
          <p:cNvGrpSpPr/>
          <p:nvPr/>
        </p:nvGrpSpPr>
        <p:grpSpPr>
          <a:xfrm>
            <a:off x="830392" y="4169165"/>
            <a:ext cx="745763" cy="45826"/>
            <a:chOff x="4580561" y="2589004"/>
            <a:chExt cx="1064464" cy="25200"/>
          </a:xfrm>
        </p:grpSpPr>
        <p:sp>
          <p:nvSpPr>
            <p:cNvPr id="56" name="Google Shape;56;p8"/>
            <p:cNvSpPr/>
            <p:nvPr/>
          </p:nvSpPr>
          <p:spPr>
            <a:xfrm rot="-5400000">
              <a:off x="5366325" y="2335504"/>
              <a:ext cx="25200" cy="532200"/>
            </a:xfrm>
            <a:prstGeom prst="rect">
              <a:avLst/>
            </a:prstGeom>
            <a:solidFill>
              <a:schemeClr val="l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57" name="Google Shape;57;p8"/>
            <p:cNvSpPr/>
            <p:nvPr/>
          </p:nvSpPr>
          <p:spPr>
            <a:xfrm rot="-5400000">
              <a:off x="4836311" y="2333254"/>
              <a:ext cx="25200" cy="536700"/>
            </a:xfrm>
            <a:prstGeom prst="rect">
              <a:avLst/>
            </a:prstGeom>
            <a:solidFill>
              <a:schemeClr val="lt1"/>
            </a:solid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grpSp>
      <p:sp>
        <p:nvSpPr>
          <p:cNvPr id="58" name="Google Shape;58;p8"/>
          <p:cNvSpPr txBox="1"/>
          <p:nvPr>
            <p:ph type="title"/>
          </p:nvPr>
        </p:nvSpPr>
        <p:spPr>
          <a:xfrm>
            <a:off x="729450" y="864300"/>
            <a:ext cx="7021200" cy="2729700"/>
          </a:xfrm>
          <a:prstGeom prst="rect">
            <a:avLst/>
          </a:prstGeom>
          <a:noFill/>
          <a:ln>
            <a:noFill/>
          </a:ln>
        </p:spPr>
        <p:txBody>
          <a:bodyPr anchorCtr="0" anchor="ctr" bIns="76025" lIns="76025" spcFirstLastPara="1" rIns="76025" wrap="square" tIns="76025">
            <a:normAutofit/>
          </a:bodyPr>
          <a:lstStyle>
            <a:lvl1pPr lvl="0" algn="l">
              <a:lnSpc>
                <a:spcPct val="100000"/>
              </a:lnSpc>
              <a:spcBef>
                <a:spcPts val="0"/>
              </a:spcBef>
              <a:spcAft>
                <a:spcPts val="0"/>
              </a:spcAft>
              <a:buClr>
                <a:schemeClr val="lt1"/>
              </a:buClr>
              <a:buSzPts val="3000"/>
              <a:buFont typeface="Inter Light"/>
              <a:buNone/>
              <a:defRPr b="0" sz="3300">
                <a:solidFill>
                  <a:schemeClr val="lt1"/>
                </a:solidFill>
                <a:latin typeface="Inter Light"/>
                <a:ea typeface="Inter Light"/>
                <a:cs typeface="Inter Light"/>
                <a:sym typeface="Inter Light"/>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p:txBody>
      </p:sp>
      <p:sp>
        <p:nvSpPr>
          <p:cNvPr id="59" name="Google Shape;59;p8"/>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only">
  <p:cSld name="Body only">
    <p:spTree>
      <p:nvGrpSpPr>
        <p:cNvPr id="60" name="Shape 60"/>
        <p:cNvGrpSpPr/>
        <p:nvPr/>
      </p:nvGrpSpPr>
      <p:grpSpPr>
        <a:xfrm>
          <a:off x="0" y="0"/>
          <a:ext cx="0" cy="0"/>
          <a:chOff x="0" y="0"/>
          <a:chExt cx="0" cy="0"/>
        </a:xfrm>
      </p:grpSpPr>
      <p:sp>
        <p:nvSpPr>
          <p:cNvPr id="61" name="Google Shape;61;p9"/>
          <p:cNvSpPr/>
          <p:nvPr/>
        </p:nvSpPr>
        <p:spPr>
          <a:xfrm>
            <a:off x="0" y="0"/>
            <a:ext cx="9144000" cy="487800"/>
          </a:xfrm>
          <a:prstGeom prst="rect">
            <a:avLst/>
          </a:prstGeom>
          <a:solidFill>
            <a:schemeClr val="lt2"/>
          </a:solidFill>
          <a:ln>
            <a:noFill/>
          </a:ln>
        </p:spPr>
        <p:txBody>
          <a:bodyPr anchorCtr="0" anchor="ctr" bIns="83800" lIns="83800" spcFirstLastPara="1" rIns="83800" wrap="square" tIns="83800">
            <a:noAutofit/>
          </a:bodyPr>
          <a:lstStyle/>
          <a:p>
            <a:pPr indent="0" lvl="0" marL="0" marR="0" rtl="0" algn="l">
              <a:lnSpc>
                <a:spcPct val="100000"/>
              </a:lnSpc>
              <a:spcBef>
                <a:spcPts val="0"/>
              </a:spcBef>
              <a:spcAft>
                <a:spcPts val="0"/>
              </a:spcAft>
              <a:buClr>
                <a:schemeClr val="dk1"/>
              </a:buClr>
              <a:buSzPts val="2200"/>
              <a:buFont typeface="Times New Roman"/>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62" name="Google Shape;62;p9"/>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3" name="Google Shape;63;p9"/>
          <p:cNvSpPr txBox="1"/>
          <p:nvPr>
            <p:ph idx="1" type="body"/>
          </p:nvPr>
        </p:nvSpPr>
        <p:spPr>
          <a:xfrm>
            <a:off x="729450" y="1068650"/>
            <a:ext cx="7688700" cy="1034400"/>
          </a:xfrm>
          <a:prstGeom prst="rect">
            <a:avLst/>
          </a:prstGeom>
          <a:noFill/>
          <a:ln>
            <a:noFill/>
          </a:ln>
        </p:spPr>
        <p:txBody>
          <a:bodyPr anchorCtr="0" anchor="t" bIns="76025" lIns="76025" spcFirstLastPara="1" rIns="76025" wrap="square" tIns="76025">
            <a:noAutofit/>
          </a:bodyPr>
          <a:lstStyle>
            <a:lvl1pPr indent="-323850" lvl="0" marL="45720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indent="-323850" lvl="1" marL="914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indent="-323850" lvl="2" marL="1371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indent="-323850" lvl="3" marL="18288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indent="-323850" lvl="4" marL="22860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indent="-323850" lvl="5" marL="27432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indent="-323850" lvl="6" marL="32004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indent="-323850" lvl="7" marL="365760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indent="-323850" lvl="8" marL="411480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0"/>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76025" lIns="76025" spcFirstLastPara="1" rIns="76025" wrap="square" tIns="76025">
            <a:noAutofit/>
          </a:bodyPr>
          <a:lstStyle>
            <a:lvl1pPr lvl="0" marR="0" rtl="0" algn="l">
              <a:lnSpc>
                <a:spcPct val="100000"/>
              </a:lnSpc>
              <a:spcBef>
                <a:spcPts val="0"/>
              </a:spcBef>
              <a:spcAft>
                <a:spcPts val="0"/>
              </a:spcAft>
              <a:buClr>
                <a:srgbClr val="000000"/>
              </a:buClr>
              <a:buSzPts val="2300"/>
              <a:buFont typeface="Inter SemiBold"/>
              <a:buNone/>
              <a:defRPr b="0" i="0" sz="2300" u="none" cap="none" strike="noStrike">
                <a:solidFill>
                  <a:srgbClr val="000000"/>
                </a:solidFill>
                <a:latin typeface="Inter SemiBold"/>
                <a:ea typeface="Inter SemiBold"/>
                <a:cs typeface="Inter SemiBold"/>
                <a:sym typeface="Inter SemiBold"/>
              </a:defRPr>
            </a:lvl1pPr>
            <a:lvl2pPr lvl="1"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76025" lIns="76025" spcFirstLastPara="1" rIns="76025" wrap="square" tIns="76025">
            <a:noAutofit/>
          </a:bodyPr>
          <a:lstStyle>
            <a:lvl1pPr indent="-323850" lvl="0" marL="457200" marR="0" rtl="0" algn="l">
              <a:lnSpc>
                <a:spcPct val="115000"/>
              </a:lnSpc>
              <a:spcBef>
                <a:spcPts val="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1pPr>
            <a:lvl2pPr indent="-323850" lvl="1" marL="9144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2pPr>
            <a:lvl3pPr indent="-323850" lvl="2" marL="13716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3pPr>
            <a:lvl4pPr indent="-323850" lvl="3" marL="18288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4pPr>
            <a:lvl5pPr indent="-323850" lvl="4" marL="22860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5pPr>
            <a:lvl6pPr indent="-323850" lvl="5" marL="27432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6pPr>
            <a:lvl7pPr indent="-323850" lvl="6" marL="32004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7pPr>
            <a:lvl8pPr indent="-323850" lvl="7" marL="3657600" marR="0" rtl="0" algn="l">
              <a:lnSpc>
                <a:spcPct val="115000"/>
              </a:lnSpc>
              <a:spcBef>
                <a:spcPts val="1300"/>
              </a:spcBef>
              <a:spcAft>
                <a:spcPts val="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8pPr>
            <a:lvl9pPr indent="-323850" lvl="8" marL="4114800" marR="0" rtl="0" algn="l">
              <a:lnSpc>
                <a:spcPct val="115000"/>
              </a:lnSpc>
              <a:spcBef>
                <a:spcPts val="1300"/>
              </a:spcBef>
              <a:spcAft>
                <a:spcPts val="1300"/>
              </a:spcAft>
              <a:buClr>
                <a:schemeClr val="dk1"/>
              </a:buClr>
              <a:buSzPts val="1500"/>
              <a:buFont typeface="Inter Light"/>
              <a:buChar char="■"/>
              <a:defRPr b="0" i="0" sz="1500" u="none" cap="none" strike="noStrike">
                <a:solidFill>
                  <a:schemeClr val="dk1"/>
                </a:solidFill>
                <a:latin typeface="Inter Light"/>
                <a:ea typeface="Inter Light"/>
                <a:cs typeface="Inter Light"/>
                <a:sym typeface="Inter Light"/>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76025" lIns="76025" spcFirstLastPara="1" rIns="76025" wrap="square" tIns="76025">
            <a:noAutofit/>
          </a:bodyPr>
          <a:lstStyle>
            <a:lvl1pPr indent="0" lvl="0"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blog.doaj.org/2022/10/06/doaj-commits-to-the-principles-of-open-scholarly-infrastructure-pos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33.png"/><Relationship Id="rId5" Type="http://schemas.openxmlformats.org/officeDocument/2006/relationships/image" Target="../media/image21.png"/><Relationship Id="rId6" Type="http://schemas.openxmlformats.org/officeDocument/2006/relationships/image" Target="../media/image34.png"/><Relationship Id="rId7"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8.png"/><Relationship Id="rId8" Type="http://schemas.openxmlformats.org/officeDocument/2006/relationships/image" Target="../media/image4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5.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27.png"/><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image" Target="../media/image16.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ctrTitle"/>
          </p:nvPr>
        </p:nvSpPr>
        <p:spPr>
          <a:xfrm>
            <a:off x="219825" y="1444905"/>
            <a:ext cx="6380700" cy="1423200"/>
          </a:xfrm>
          <a:prstGeom prst="rect">
            <a:avLst/>
          </a:prstGeom>
          <a:noFill/>
          <a:ln>
            <a:noFill/>
          </a:ln>
        </p:spPr>
        <p:txBody>
          <a:bodyPr anchorCtr="0" anchor="t" bIns="83800" lIns="83800" spcFirstLastPara="1" rIns="83800" wrap="square" tIns="83800">
            <a:normAutofit fontScale="90000"/>
          </a:bodyPr>
          <a:lstStyle/>
          <a:p>
            <a:pPr indent="0" lvl="0" marL="0" rtl="0" algn="l">
              <a:lnSpc>
                <a:spcPct val="100000"/>
              </a:lnSpc>
              <a:spcBef>
                <a:spcPts val="0"/>
              </a:spcBef>
              <a:spcAft>
                <a:spcPts val="0"/>
              </a:spcAft>
              <a:buClr>
                <a:srgbClr val="000000"/>
              </a:buClr>
              <a:buSzPts val="810"/>
              <a:buFont typeface="Arial"/>
              <a:buNone/>
            </a:pPr>
            <a:r>
              <a:rPr lang="en-GB" sz="3900">
                <a:latin typeface="Spectral Medium"/>
                <a:ea typeface="Spectral Medium"/>
                <a:cs typeface="Spectral Medium"/>
                <a:sym typeface="Spectral Medium"/>
              </a:rPr>
              <a:t>How DOAJ provides quality assurance and visibility for Portuguese journals</a:t>
            </a:r>
            <a:endParaRPr b="0" sz="4900">
              <a:latin typeface="Spectral Medium"/>
              <a:ea typeface="Spectral Medium"/>
              <a:cs typeface="Spectral Medium"/>
              <a:sym typeface="Spectral Medium"/>
            </a:endParaRPr>
          </a:p>
        </p:txBody>
      </p:sp>
      <p:sp>
        <p:nvSpPr>
          <p:cNvPr id="121" name="Google Shape;121;p18"/>
          <p:cNvSpPr txBox="1"/>
          <p:nvPr/>
        </p:nvSpPr>
        <p:spPr>
          <a:xfrm>
            <a:off x="219825" y="3318419"/>
            <a:ext cx="4288500" cy="323100"/>
          </a:xfrm>
          <a:prstGeom prst="rect">
            <a:avLst/>
          </a:prstGeom>
          <a:noFill/>
          <a:ln>
            <a:noFill/>
          </a:ln>
        </p:spPr>
        <p:txBody>
          <a:bodyPr anchorCtr="0" anchor="t" bIns="38000" lIns="76025" spcFirstLastPara="1" rIns="76025" wrap="square" tIns="38000">
            <a:spAutoFit/>
          </a:bodyPr>
          <a:lstStyle/>
          <a:p>
            <a:pPr indent="0" lvl="0" marL="0" marR="0" rtl="0" algn="l">
              <a:lnSpc>
                <a:spcPct val="100000"/>
              </a:lnSpc>
              <a:spcBef>
                <a:spcPts val="0"/>
              </a:spcBef>
              <a:spcAft>
                <a:spcPts val="0"/>
              </a:spcAft>
              <a:buClr>
                <a:srgbClr val="000000"/>
              </a:buClr>
              <a:buSzPts val="1600"/>
              <a:buFont typeface="Noto Sans Symbols"/>
              <a:buNone/>
            </a:pPr>
            <a:r>
              <a:rPr lang="en-GB" sz="1600">
                <a:solidFill>
                  <a:schemeClr val="lt1"/>
                </a:solidFill>
                <a:latin typeface="Inter SemiBold"/>
                <a:ea typeface="Inter SemiBold"/>
                <a:cs typeface="Inter SemiBold"/>
                <a:sym typeface="Inter SemiBold"/>
              </a:rPr>
              <a:t>November</a:t>
            </a:r>
            <a:r>
              <a:rPr b="0" i="0" lang="en-GB" sz="1600" u="none" cap="none" strike="noStrike">
                <a:solidFill>
                  <a:schemeClr val="lt1"/>
                </a:solidFill>
                <a:latin typeface="Inter SemiBold"/>
                <a:ea typeface="Inter SemiBold"/>
                <a:cs typeface="Inter SemiBold"/>
                <a:sym typeface="Inter SemiBold"/>
              </a:rPr>
              <a:t> 2024</a:t>
            </a:r>
            <a:endParaRPr b="0" i="0" sz="1600" u="none" cap="none" strike="noStrike">
              <a:solidFill>
                <a:schemeClr val="lt1"/>
              </a:solidFill>
              <a:latin typeface="Inter Light"/>
              <a:ea typeface="Inter Light"/>
              <a:cs typeface="Inter Light"/>
              <a:sym typeface="Inter Light"/>
            </a:endParaRPr>
          </a:p>
        </p:txBody>
      </p:sp>
      <p:pic>
        <p:nvPicPr>
          <p:cNvPr id="122" name="Google Shape;122;p18"/>
          <p:cNvPicPr preferRelativeResize="0"/>
          <p:nvPr/>
        </p:nvPicPr>
        <p:blipFill rotWithShape="1">
          <a:blip r:embed="rId3">
            <a:alphaModFix/>
          </a:blip>
          <a:srcRect b="0" l="0" r="0" t="0"/>
          <a:stretch/>
        </p:blipFill>
        <p:spPr>
          <a:xfrm>
            <a:off x="5308042" y="4355574"/>
            <a:ext cx="1546833" cy="54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27"/>
          <p:cNvPicPr preferRelativeResize="0"/>
          <p:nvPr/>
        </p:nvPicPr>
        <p:blipFill>
          <a:blip r:embed="rId3">
            <a:alphaModFix/>
          </a:blip>
          <a:stretch>
            <a:fillRect/>
          </a:stretch>
        </p:blipFill>
        <p:spPr>
          <a:xfrm>
            <a:off x="457200" y="1524000"/>
            <a:ext cx="4649824" cy="1549942"/>
          </a:xfrm>
          <a:prstGeom prst="rect">
            <a:avLst/>
          </a:prstGeom>
          <a:noFill/>
          <a:ln>
            <a:noFill/>
          </a:ln>
        </p:spPr>
      </p:pic>
      <p:pic>
        <p:nvPicPr>
          <p:cNvPr id="208" name="Google Shape;208;p27"/>
          <p:cNvPicPr preferRelativeResize="0"/>
          <p:nvPr/>
        </p:nvPicPr>
        <p:blipFill>
          <a:blip r:embed="rId4">
            <a:alphaModFix/>
          </a:blip>
          <a:stretch>
            <a:fillRect/>
          </a:stretch>
        </p:blipFill>
        <p:spPr>
          <a:xfrm>
            <a:off x="5107013" y="1773825"/>
            <a:ext cx="3584625" cy="1050300"/>
          </a:xfrm>
          <a:prstGeom prst="rect">
            <a:avLst/>
          </a:prstGeom>
          <a:noFill/>
          <a:ln>
            <a:noFill/>
          </a:ln>
        </p:spPr>
      </p:pic>
      <p:pic>
        <p:nvPicPr>
          <p:cNvPr id="209" name="Google Shape;209;p27"/>
          <p:cNvPicPr preferRelativeResize="0"/>
          <p:nvPr/>
        </p:nvPicPr>
        <p:blipFill>
          <a:blip r:embed="rId5">
            <a:alphaModFix/>
          </a:blip>
          <a:stretch>
            <a:fillRect/>
          </a:stretch>
        </p:blipFill>
        <p:spPr>
          <a:xfrm>
            <a:off x="5941163" y="2891751"/>
            <a:ext cx="1916325" cy="1916325"/>
          </a:xfrm>
          <a:prstGeom prst="rect">
            <a:avLst/>
          </a:prstGeom>
          <a:noFill/>
          <a:ln>
            <a:noFill/>
          </a:ln>
        </p:spPr>
      </p:pic>
      <p:pic>
        <p:nvPicPr>
          <p:cNvPr id="210" name="Google Shape;210;p27"/>
          <p:cNvPicPr preferRelativeResize="0"/>
          <p:nvPr/>
        </p:nvPicPr>
        <p:blipFill>
          <a:blip r:embed="rId6">
            <a:alphaModFix/>
          </a:blip>
          <a:stretch>
            <a:fillRect/>
          </a:stretch>
        </p:blipFill>
        <p:spPr>
          <a:xfrm>
            <a:off x="916024" y="3378725"/>
            <a:ext cx="3732176" cy="942374"/>
          </a:xfrm>
          <a:prstGeom prst="rect">
            <a:avLst/>
          </a:prstGeom>
          <a:noFill/>
          <a:ln>
            <a:noFill/>
          </a:ln>
        </p:spPr>
      </p:pic>
      <p:sp>
        <p:nvSpPr>
          <p:cNvPr id="211" name="Google Shape;211;p27"/>
          <p:cNvSpPr txBox="1"/>
          <p:nvPr/>
        </p:nvSpPr>
        <p:spPr>
          <a:xfrm>
            <a:off x="546325" y="499825"/>
            <a:ext cx="8036100" cy="7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1"/>
                </a:solidFill>
                <a:latin typeface="Inter SemiBold"/>
                <a:ea typeface="Inter SemiBold"/>
                <a:cs typeface="Inter SemiBold"/>
                <a:sym typeface="Inter SemiBold"/>
              </a:rPr>
              <a:t>DOAJ metadata is used and reused across the scholarly community</a:t>
            </a:r>
            <a:endParaRPr sz="2800">
              <a:solidFill>
                <a:schemeClr val="dk1"/>
              </a:solidFill>
              <a:latin typeface="Inter SemiBold"/>
              <a:ea typeface="Inter SemiBold"/>
              <a:cs typeface="Inter SemiBold"/>
              <a:sym typeface="Inter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8"/>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latin typeface="Inter SemiBold"/>
                <a:ea typeface="Inter SemiBold"/>
                <a:cs typeface="Inter SemiBold"/>
                <a:sym typeface="Inter SemiBold"/>
              </a:rPr>
              <a:t>DOAJ as an open scholarly infrastructure… </a:t>
            </a:r>
            <a:endParaRPr>
              <a:latin typeface="Inter SemiBold"/>
              <a:ea typeface="Inter SemiBold"/>
              <a:cs typeface="Inter SemiBold"/>
              <a:sym typeface="Inter SemiBold"/>
            </a:endParaRPr>
          </a:p>
        </p:txBody>
      </p:sp>
      <p:sp>
        <p:nvSpPr>
          <p:cNvPr id="217" name="Google Shape;217;p28"/>
          <p:cNvSpPr txBox="1"/>
          <p:nvPr/>
        </p:nvSpPr>
        <p:spPr>
          <a:xfrm>
            <a:off x="729325" y="2231275"/>
            <a:ext cx="1800000" cy="1843800"/>
          </a:xfrm>
          <a:prstGeom prst="rect">
            <a:avLst/>
          </a:prstGeom>
          <a:noFill/>
          <a:ln>
            <a:noFill/>
          </a:ln>
        </p:spPr>
        <p:txBody>
          <a:bodyPr anchorCtr="0" anchor="t" bIns="76025" lIns="76025" spcFirstLastPara="1" rIns="76025" wrap="square" tIns="76025">
            <a:no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rgbClr val="282624"/>
                </a:solidFill>
                <a:latin typeface="Inter"/>
                <a:ea typeface="Inter"/>
                <a:cs typeface="Inter"/>
                <a:sym typeface="Inter"/>
              </a:rPr>
              <a:t>1</a:t>
            </a:r>
            <a:endParaRPr b="1" i="0" sz="1600" u="none" cap="none" strike="noStrike">
              <a:solidFill>
                <a:srgbClr val="282624"/>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282624"/>
                </a:solidFill>
                <a:latin typeface="Inter Light"/>
                <a:ea typeface="Inter Light"/>
                <a:cs typeface="Inter Light"/>
                <a:sym typeface="Inter Light"/>
              </a:rPr>
              <a:t>cannot be bought or sold.</a:t>
            </a:r>
            <a:endParaRPr b="0" i="0" sz="1600" u="none" cap="none" strike="noStrike">
              <a:solidFill>
                <a:srgbClr val="282624"/>
              </a:solidFill>
              <a:latin typeface="Inter Light"/>
              <a:ea typeface="Inter Light"/>
              <a:cs typeface="Inter Light"/>
              <a:sym typeface="Inter Light"/>
            </a:endParaRPr>
          </a:p>
        </p:txBody>
      </p:sp>
      <p:sp>
        <p:nvSpPr>
          <p:cNvPr id="218" name="Google Shape;218;p28"/>
          <p:cNvSpPr txBox="1"/>
          <p:nvPr/>
        </p:nvSpPr>
        <p:spPr>
          <a:xfrm>
            <a:off x="2692167" y="2231275"/>
            <a:ext cx="1800000" cy="1843800"/>
          </a:xfrm>
          <a:prstGeom prst="rect">
            <a:avLst/>
          </a:prstGeom>
          <a:noFill/>
          <a:ln>
            <a:noFill/>
          </a:ln>
        </p:spPr>
        <p:txBody>
          <a:bodyPr anchorCtr="0" anchor="t" bIns="76025" lIns="76025" spcFirstLastPara="1" rIns="76025" wrap="square" tIns="76025">
            <a:no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rgbClr val="282624"/>
                </a:solidFill>
                <a:latin typeface="Inter"/>
                <a:ea typeface="Inter"/>
                <a:cs typeface="Inter"/>
                <a:sym typeface="Inter"/>
              </a:rPr>
              <a:t>2</a:t>
            </a:r>
            <a:endParaRPr b="1" i="0" sz="1600" u="none" cap="none" strike="noStrike">
              <a:solidFill>
                <a:srgbClr val="282624"/>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282624"/>
                </a:solidFill>
                <a:latin typeface="Inter Light"/>
                <a:ea typeface="Inter Light"/>
                <a:cs typeface="Inter Light"/>
                <a:sym typeface="Inter Light"/>
              </a:rPr>
              <a:t>is committed to openness, diversity and accountability.</a:t>
            </a:r>
            <a:endParaRPr b="0" i="0" sz="1600" u="none" cap="none" strike="noStrike">
              <a:solidFill>
                <a:srgbClr val="282624"/>
              </a:solidFill>
              <a:latin typeface="Inter Light"/>
              <a:ea typeface="Inter Light"/>
              <a:cs typeface="Inter Light"/>
              <a:sym typeface="Inter Light"/>
            </a:endParaRPr>
          </a:p>
        </p:txBody>
      </p:sp>
      <p:sp>
        <p:nvSpPr>
          <p:cNvPr id="219" name="Google Shape;219;p28"/>
          <p:cNvSpPr txBox="1"/>
          <p:nvPr/>
        </p:nvSpPr>
        <p:spPr>
          <a:xfrm>
            <a:off x="4655008" y="2231275"/>
            <a:ext cx="1800000" cy="1843800"/>
          </a:xfrm>
          <a:prstGeom prst="rect">
            <a:avLst/>
          </a:prstGeom>
          <a:noFill/>
          <a:ln>
            <a:noFill/>
          </a:ln>
        </p:spPr>
        <p:txBody>
          <a:bodyPr anchorCtr="0" anchor="t" bIns="76025" lIns="76025" spcFirstLastPara="1" rIns="76025" wrap="square" tIns="76025">
            <a:no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rgbClr val="282624"/>
                </a:solidFill>
                <a:latin typeface="Inter"/>
                <a:ea typeface="Inter"/>
                <a:cs typeface="Inter"/>
                <a:sym typeface="Inter"/>
              </a:rPr>
              <a:t>3</a:t>
            </a:r>
            <a:endParaRPr b="1" i="0" sz="1600" u="none" cap="none" strike="noStrike">
              <a:solidFill>
                <a:srgbClr val="282624"/>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282624"/>
                </a:solidFill>
                <a:latin typeface="Inter Light"/>
                <a:ea typeface="Inter Light"/>
                <a:cs typeface="Inter Light"/>
                <a:sym typeface="Inter Light"/>
              </a:rPr>
              <a:t>has adopted the </a:t>
            </a:r>
            <a:r>
              <a:rPr b="0" i="0" lang="en-GB" sz="1600" u="sng" cap="none" strike="noStrike">
                <a:solidFill>
                  <a:schemeClr val="hlink"/>
                </a:solidFill>
                <a:latin typeface="Inter Light"/>
                <a:ea typeface="Inter Light"/>
                <a:cs typeface="Inter Light"/>
                <a:sym typeface="Inter Light"/>
                <a:hlinkClick r:id="rId3"/>
              </a:rPr>
              <a:t>Principles of Open Scholarly Infrastructure</a:t>
            </a:r>
            <a:r>
              <a:rPr b="0" i="0" lang="en-GB" sz="1600" u="none" cap="none" strike="noStrike">
                <a:solidFill>
                  <a:srgbClr val="282624"/>
                </a:solidFill>
                <a:latin typeface="Inter Light"/>
                <a:ea typeface="Inter Light"/>
                <a:cs typeface="Inter Light"/>
                <a:sym typeface="Inter Light"/>
              </a:rPr>
              <a:t> in 2022.</a:t>
            </a:r>
            <a:endParaRPr b="0" i="0" sz="1600" u="none" cap="none" strike="noStrike">
              <a:solidFill>
                <a:srgbClr val="282624"/>
              </a:solidFill>
              <a:latin typeface="Inter Light"/>
              <a:ea typeface="Inter Light"/>
              <a:cs typeface="Inter Light"/>
              <a:sym typeface="Inter Light"/>
            </a:endParaRPr>
          </a:p>
        </p:txBody>
      </p:sp>
      <p:sp>
        <p:nvSpPr>
          <p:cNvPr id="220" name="Google Shape;220;p28"/>
          <p:cNvSpPr txBox="1"/>
          <p:nvPr/>
        </p:nvSpPr>
        <p:spPr>
          <a:xfrm>
            <a:off x="6617850" y="2231275"/>
            <a:ext cx="1800000" cy="1843800"/>
          </a:xfrm>
          <a:prstGeom prst="rect">
            <a:avLst/>
          </a:prstGeom>
          <a:noFill/>
          <a:ln>
            <a:noFill/>
          </a:ln>
        </p:spPr>
        <p:txBody>
          <a:bodyPr anchorCtr="0" anchor="t" bIns="76025" lIns="76025" spcFirstLastPara="1" rIns="76025" wrap="square" tIns="76025">
            <a:no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rgbClr val="282624"/>
                </a:solidFill>
                <a:latin typeface="Inter"/>
                <a:ea typeface="Inter"/>
                <a:cs typeface="Inter"/>
                <a:sym typeface="Inter"/>
              </a:rPr>
              <a:t>4</a:t>
            </a:r>
            <a:endParaRPr b="1" i="0" sz="1600" u="none" cap="none" strike="noStrike">
              <a:solidFill>
                <a:srgbClr val="282624"/>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282624"/>
                </a:solidFill>
                <a:latin typeface="Inter Light"/>
                <a:ea typeface="Inter Light"/>
                <a:cs typeface="Inter Light"/>
                <a:sym typeface="Inter Light"/>
              </a:rPr>
              <a:t>collaborates with other open infrastructures to drive change towards an open and transparent culture.</a:t>
            </a:r>
            <a:endParaRPr b="0" i="0" sz="1600" u="none" cap="none" strike="noStrike">
              <a:solidFill>
                <a:srgbClr val="282624"/>
              </a:solidFill>
              <a:latin typeface="Inter Light"/>
              <a:ea typeface="Inter Light"/>
              <a:cs typeface="Inter Light"/>
              <a:sym typeface="Inter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9"/>
          <p:cNvSpPr txBox="1"/>
          <p:nvPr>
            <p:ph type="title"/>
          </p:nvPr>
        </p:nvSpPr>
        <p:spPr>
          <a:xfrm>
            <a:off x="729450" y="1322450"/>
            <a:ext cx="7688400" cy="23169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sz="3600"/>
              <a:t>DOAJ criteria, application process, and (sometimes) rejection help journals increase their own standards.</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0"/>
          <p:cNvSpPr txBox="1"/>
          <p:nvPr>
            <p:ph idx="1" type="body"/>
          </p:nvPr>
        </p:nvSpPr>
        <p:spPr>
          <a:xfrm>
            <a:off x="1103175" y="1882863"/>
            <a:ext cx="7045800" cy="1034400"/>
          </a:xfrm>
          <a:prstGeom prst="rect">
            <a:avLst/>
          </a:prstGeom>
          <a:noFill/>
          <a:ln>
            <a:noFill/>
          </a:ln>
        </p:spPr>
        <p:txBody>
          <a:bodyPr anchorCtr="0" anchor="t" bIns="76025" lIns="76025" spcFirstLastPara="1" rIns="76025" wrap="square" tIns="76025">
            <a:noAutofit/>
          </a:bodyPr>
          <a:lstStyle/>
          <a:p>
            <a:pPr indent="0" lvl="0" marL="0" rtl="0" algn="ctr">
              <a:lnSpc>
                <a:spcPct val="115000"/>
              </a:lnSpc>
              <a:spcBef>
                <a:spcPts val="0"/>
              </a:spcBef>
              <a:spcAft>
                <a:spcPts val="0"/>
              </a:spcAft>
              <a:buSzPts val="1500"/>
              <a:buNone/>
            </a:pPr>
            <a:r>
              <a:rPr lang="en-GB" sz="2400"/>
              <a:t>DOAJ indexing was a difficult but doable process. We enjoyed working with the DOAJ team as support in the work process.</a:t>
            </a:r>
            <a:endParaRPr sz="2400"/>
          </a:p>
        </p:txBody>
      </p:sp>
      <p:sp>
        <p:nvSpPr>
          <p:cNvPr id="231" name="Google Shape;231;p30"/>
          <p:cNvSpPr txBox="1"/>
          <p:nvPr/>
        </p:nvSpPr>
        <p:spPr>
          <a:xfrm>
            <a:off x="998225" y="1445713"/>
            <a:ext cx="6147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0"/>
              <a:buFont typeface="Arial"/>
              <a:buNone/>
            </a:pPr>
            <a:r>
              <a:rPr b="0" i="0" lang="en-GB" sz="11000" u="none" cap="none" strike="noStrike">
                <a:solidFill>
                  <a:schemeClr val="accent6"/>
                </a:solidFill>
                <a:latin typeface="Spectral ExtraBold"/>
                <a:ea typeface="Spectral ExtraBold"/>
                <a:cs typeface="Spectral ExtraBold"/>
                <a:sym typeface="Spectral ExtraBold"/>
              </a:rPr>
              <a:t>“</a:t>
            </a:r>
            <a:endParaRPr b="0" i="0" sz="11000" u="none" cap="none" strike="noStrike">
              <a:solidFill>
                <a:schemeClr val="accent6"/>
              </a:solidFill>
              <a:latin typeface="Spectral ExtraBold"/>
              <a:ea typeface="Spectral ExtraBold"/>
              <a:cs typeface="Spectral ExtraBold"/>
              <a:sym typeface="Spectral ExtraBold"/>
            </a:endParaRPr>
          </a:p>
        </p:txBody>
      </p:sp>
      <p:sp>
        <p:nvSpPr>
          <p:cNvPr id="232" name="Google Shape;232;p30"/>
          <p:cNvSpPr txBox="1"/>
          <p:nvPr/>
        </p:nvSpPr>
        <p:spPr>
          <a:xfrm>
            <a:off x="7241925" y="2429688"/>
            <a:ext cx="7740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0"/>
              <a:buFont typeface="Arial"/>
              <a:buNone/>
            </a:pPr>
            <a:r>
              <a:rPr b="0" i="0" lang="en-GB" sz="11000" u="none" cap="none" strike="noStrike">
                <a:solidFill>
                  <a:schemeClr val="accent6"/>
                </a:solidFill>
                <a:latin typeface="Spectral ExtraBold"/>
                <a:ea typeface="Spectral ExtraBold"/>
                <a:cs typeface="Spectral ExtraBold"/>
                <a:sym typeface="Spectral ExtraBold"/>
              </a:rPr>
              <a:t>”</a:t>
            </a:r>
            <a:endParaRPr b="0" i="0" sz="11000" u="none" cap="none" strike="noStrike">
              <a:solidFill>
                <a:schemeClr val="accent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t>DOAJ Review and decision</a:t>
            </a:r>
            <a:endParaRPr/>
          </a:p>
        </p:txBody>
      </p:sp>
      <p:sp>
        <p:nvSpPr>
          <p:cNvPr id="238" name="Google Shape;238;p31"/>
          <p:cNvSpPr/>
          <p:nvPr/>
        </p:nvSpPr>
        <p:spPr>
          <a:xfrm flipH="1" rot="10800000">
            <a:off x="1723925" y="2742947"/>
            <a:ext cx="594300" cy="36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a:ea typeface="Inter"/>
              <a:cs typeface="Inter"/>
              <a:sym typeface="Inter"/>
            </a:endParaRPr>
          </a:p>
        </p:txBody>
      </p:sp>
      <p:grpSp>
        <p:nvGrpSpPr>
          <p:cNvPr id="239" name="Google Shape;239;p31"/>
          <p:cNvGrpSpPr/>
          <p:nvPr/>
        </p:nvGrpSpPr>
        <p:grpSpPr>
          <a:xfrm>
            <a:off x="369672" y="3045225"/>
            <a:ext cx="1578303" cy="1346600"/>
            <a:chOff x="369672" y="2664225"/>
            <a:chExt cx="1578303" cy="1346600"/>
          </a:xfrm>
        </p:grpSpPr>
        <p:sp>
          <p:nvSpPr>
            <p:cNvPr id="240" name="Google Shape;240;p31"/>
            <p:cNvSpPr txBox="1"/>
            <p:nvPr/>
          </p:nvSpPr>
          <p:spPr>
            <a:xfrm>
              <a:off x="369675" y="2664225"/>
              <a:ext cx="15783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GB" sz="1200" u="none" cap="none" strike="noStrike">
                  <a:solidFill>
                    <a:schemeClr val="dk1"/>
                  </a:solidFill>
                  <a:latin typeface="Inter"/>
                  <a:ea typeface="Inter"/>
                  <a:cs typeface="Inter"/>
                  <a:sym typeface="Inter"/>
                </a:rPr>
                <a:t>Application</a:t>
              </a:r>
              <a:endParaRPr b="1" i="0" sz="1200" u="none" cap="none" strike="noStrike">
                <a:solidFill>
                  <a:schemeClr val="dk1"/>
                </a:solidFill>
                <a:latin typeface="Inter"/>
                <a:ea typeface="Inter"/>
                <a:cs typeface="Inter"/>
                <a:sym typeface="Inter"/>
              </a:endParaRPr>
            </a:p>
          </p:txBody>
        </p:sp>
        <p:sp>
          <p:nvSpPr>
            <p:cNvPr id="241" name="Google Shape;241;p31"/>
            <p:cNvSpPr txBox="1"/>
            <p:nvPr/>
          </p:nvSpPr>
          <p:spPr>
            <a:xfrm>
              <a:off x="369672" y="3273425"/>
              <a:ext cx="15783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0" i="0" lang="en-GB" sz="1100" u="none" cap="none" strike="noStrike">
                  <a:solidFill>
                    <a:srgbClr val="202124"/>
                  </a:solidFill>
                  <a:latin typeface="Inter"/>
                  <a:ea typeface="Inter"/>
                  <a:cs typeface="Inter"/>
                  <a:sym typeface="Inter"/>
                </a:rPr>
                <a:t>Publisher/editor</a:t>
              </a:r>
              <a:endParaRPr b="0" i="0" sz="1100" u="none" cap="none" strike="noStrike">
                <a:solidFill>
                  <a:srgbClr val="202124"/>
                </a:solidFill>
                <a:latin typeface="Inter"/>
                <a:ea typeface="Inter"/>
                <a:cs typeface="Inter"/>
                <a:sym typeface="Inter"/>
              </a:endParaRPr>
            </a:p>
          </p:txBody>
        </p:sp>
      </p:grpSp>
      <p:grpSp>
        <p:nvGrpSpPr>
          <p:cNvPr id="242" name="Google Shape;242;p31"/>
          <p:cNvGrpSpPr/>
          <p:nvPr/>
        </p:nvGrpSpPr>
        <p:grpSpPr>
          <a:xfrm>
            <a:off x="2114712" y="3045225"/>
            <a:ext cx="1537206" cy="1346600"/>
            <a:chOff x="2114712" y="2664225"/>
            <a:chExt cx="1537206" cy="1346600"/>
          </a:xfrm>
        </p:grpSpPr>
        <p:sp>
          <p:nvSpPr>
            <p:cNvPr id="243" name="Google Shape;243;p31"/>
            <p:cNvSpPr txBox="1"/>
            <p:nvPr/>
          </p:nvSpPr>
          <p:spPr>
            <a:xfrm>
              <a:off x="2114712" y="2664225"/>
              <a:ext cx="15372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GB" sz="1200" u="none" cap="none" strike="noStrike">
                  <a:solidFill>
                    <a:schemeClr val="dk1"/>
                  </a:solidFill>
                  <a:latin typeface="Inter"/>
                  <a:ea typeface="Inter"/>
                  <a:cs typeface="Inter"/>
                  <a:sym typeface="Inter"/>
                </a:rPr>
                <a:t>Initial checks</a:t>
              </a:r>
              <a:endParaRPr b="1" i="0" sz="1200" u="none" cap="none" strike="noStrike">
                <a:solidFill>
                  <a:schemeClr val="dk1"/>
                </a:solidFill>
                <a:latin typeface="Inter"/>
                <a:ea typeface="Inter"/>
                <a:cs typeface="Inter"/>
                <a:sym typeface="Inter"/>
              </a:endParaRPr>
            </a:p>
          </p:txBody>
        </p:sp>
        <p:sp>
          <p:nvSpPr>
            <p:cNvPr id="244" name="Google Shape;244;p31"/>
            <p:cNvSpPr txBox="1"/>
            <p:nvPr/>
          </p:nvSpPr>
          <p:spPr>
            <a:xfrm>
              <a:off x="2114718" y="3273425"/>
              <a:ext cx="15372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0" i="0" lang="en-GB" sz="1100" u="none" cap="none" strike="noStrike">
                  <a:solidFill>
                    <a:srgbClr val="202124"/>
                  </a:solidFill>
                  <a:latin typeface="Inter"/>
                  <a:ea typeface="Inter"/>
                  <a:cs typeface="Inter"/>
                  <a:sym typeface="Inter"/>
                </a:rPr>
                <a:t>DOAJ Triage team</a:t>
              </a:r>
              <a:endParaRPr b="0" i="0" sz="1100" u="none" cap="none" strike="noStrike">
                <a:solidFill>
                  <a:srgbClr val="202124"/>
                </a:solidFill>
                <a:latin typeface="Inter"/>
                <a:ea typeface="Inter"/>
                <a:cs typeface="Inter"/>
                <a:sym typeface="Inter"/>
              </a:endParaRPr>
            </a:p>
          </p:txBody>
        </p:sp>
      </p:grpSp>
      <p:grpSp>
        <p:nvGrpSpPr>
          <p:cNvPr id="245" name="Google Shape;245;p31"/>
          <p:cNvGrpSpPr/>
          <p:nvPr/>
        </p:nvGrpSpPr>
        <p:grpSpPr>
          <a:xfrm>
            <a:off x="3818650" y="3045225"/>
            <a:ext cx="1539852" cy="1346398"/>
            <a:chOff x="3818650" y="2664225"/>
            <a:chExt cx="1539852" cy="1346398"/>
          </a:xfrm>
        </p:grpSpPr>
        <p:sp>
          <p:nvSpPr>
            <p:cNvPr id="246" name="Google Shape;246;p31"/>
            <p:cNvSpPr txBox="1"/>
            <p:nvPr/>
          </p:nvSpPr>
          <p:spPr>
            <a:xfrm>
              <a:off x="3818650" y="2664225"/>
              <a:ext cx="1537200" cy="6090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GB" sz="1200" u="none" cap="none" strike="noStrike">
                  <a:solidFill>
                    <a:schemeClr val="dk1"/>
                  </a:solidFill>
                  <a:latin typeface="Inter"/>
                  <a:ea typeface="Inter"/>
                  <a:cs typeface="Inter"/>
                  <a:sym typeface="Inter"/>
                </a:rPr>
                <a:t>Independent review</a:t>
              </a:r>
              <a:endParaRPr b="1" i="0" sz="1200" u="none" cap="none" strike="noStrike">
                <a:solidFill>
                  <a:schemeClr val="dk1"/>
                </a:solidFill>
                <a:latin typeface="Inter"/>
                <a:ea typeface="Inter"/>
                <a:cs typeface="Inter"/>
                <a:sym typeface="Inter"/>
              </a:endParaRPr>
            </a:p>
          </p:txBody>
        </p:sp>
        <p:sp>
          <p:nvSpPr>
            <p:cNvPr id="247" name="Google Shape;247;p31"/>
            <p:cNvSpPr txBox="1"/>
            <p:nvPr/>
          </p:nvSpPr>
          <p:spPr>
            <a:xfrm>
              <a:off x="3821302" y="3273223"/>
              <a:ext cx="15372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0" i="0" lang="en-GB" sz="1100" u="none" cap="none" strike="noStrike">
                  <a:solidFill>
                    <a:srgbClr val="202124"/>
                  </a:solidFill>
                  <a:latin typeface="Inter"/>
                  <a:ea typeface="Inter"/>
                  <a:cs typeface="Inter"/>
                  <a:sym typeface="Inter"/>
                </a:rPr>
                <a:t>DOAJ Editorial team</a:t>
              </a:r>
              <a:endParaRPr b="0" i="0" sz="1100" u="none" cap="none" strike="noStrike">
                <a:solidFill>
                  <a:srgbClr val="202124"/>
                </a:solidFill>
                <a:latin typeface="Inter"/>
                <a:ea typeface="Inter"/>
                <a:cs typeface="Inter"/>
                <a:sym typeface="Inter"/>
              </a:endParaRPr>
            </a:p>
          </p:txBody>
        </p:sp>
      </p:grpSp>
      <p:grpSp>
        <p:nvGrpSpPr>
          <p:cNvPr id="248" name="Google Shape;248;p31"/>
          <p:cNvGrpSpPr/>
          <p:nvPr/>
        </p:nvGrpSpPr>
        <p:grpSpPr>
          <a:xfrm>
            <a:off x="5527887" y="3045225"/>
            <a:ext cx="1538516" cy="1342175"/>
            <a:chOff x="5527887" y="2664225"/>
            <a:chExt cx="1538516" cy="1342175"/>
          </a:xfrm>
        </p:grpSpPr>
        <p:sp>
          <p:nvSpPr>
            <p:cNvPr id="249" name="Google Shape;249;p31"/>
            <p:cNvSpPr txBox="1"/>
            <p:nvPr/>
          </p:nvSpPr>
          <p:spPr>
            <a:xfrm>
              <a:off x="5527887" y="2664225"/>
              <a:ext cx="15372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GB" sz="1200" u="none" cap="none" strike="noStrike">
                  <a:solidFill>
                    <a:schemeClr val="dk1"/>
                  </a:solidFill>
                  <a:latin typeface="Inter"/>
                  <a:ea typeface="Inter"/>
                  <a:cs typeface="Inter"/>
                  <a:sym typeface="Inter"/>
                </a:rPr>
                <a:t>Final decision</a:t>
              </a:r>
              <a:endParaRPr b="1" i="0" sz="1200" u="none" cap="none" strike="noStrike">
                <a:solidFill>
                  <a:schemeClr val="dk1"/>
                </a:solidFill>
                <a:latin typeface="Inter"/>
                <a:ea typeface="Inter"/>
                <a:cs typeface="Inter"/>
                <a:sym typeface="Inter"/>
              </a:endParaRPr>
            </a:p>
          </p:txBody>
        </p:sp>
        <p:sp>
          <p:nvSpPr>
            <p:cNvPr id="250" name="Google Shape;250;p31"/>
            <p:cNvSpPr txBox="1"/>
            <p:nvPr/>
          </p:nvSpPr>
          <p:spPr>
            <a:xfrm>
              <a:off x="5529203" y="3269000"/>
              <a:ext cx="15372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0" i="0" lang="en-GB" sz="1100" u="none" cap="none" strike="noStrike">
                  <a:solidFill>
                    <a:srgbClr val="000000"/>
                  </a:solidFill>
                  <a:latin typeface="Inter"/>
                  <a:ea typeface="Inter"/>
                  <a:cs typeface="Inter"/>
                  <a:sym typeface="Inter"/>
                </a:rPr>
                <a:t>DOAJ Managing Editor</a:t>
              </a:r>
              <a:endParaRPr b="0" i="0" sz="1100" u="none" cap="none" strike="noStrike">
                <a:solidFill>
                  <a:srgbClr val="000000"/>
                </a:solidFill>
                <a:latin typeface="Inter"/>
                <a:ea typeface="Inter"/>
                <a:cs typeface="Inter"/>
                <a:sym typeface="Inter"/>
              </a:endParaRPr>
            </a:p>
          </p:txBody>
        </p:sp>
      </p:grpSp>
      <p:grpSp>
        <p:nvGrpSpPr>
          <p:cNvPr id="251" name="Google Shape;251;p31"/>
          <p:cNvGrpSpPr/>
          <p:nvPr/>
        </p:nvGrpSpPr>
        <p:grpSpPr>
          <a:xfrm>
            <a:off x="7235768" y="3045225"/>
            <a:ext cx="1538569" cy="1342175"/>
            <a:chOff x="7235768" y="2664225"/>
            <a:chExt cx="1538569" cy="1342175"/>
          </a:xfrm>
        </p:grpSpPr>
        <p:sp>
          <p:nvSpPr>
            <p:cNvPr id="252" name="Google Shape;252;p31"/>
            <p:cNvSpPr txBox="1"/>
            <p:nvPr/>
          </p:nvSpPr>
          <p:spPr>
            <a:xfrm>
              <a:off x="7237137" y="2664225"/>
              <a:ext cx="15372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GB" sz="1200" u="none" cap="none" strike="noStrike">
                  <a:solidFill>
                    <a:schemeClr val="dk1"/>
                  </a:solidFill>
                  <a:latin typeface="Inter"/>
                  <a:ea typeface="Inter"/>
                  <a:cs typeface="Inter"/>
                  <a:sym typeface="Inter"/>
                </a:rPr>
                <a:t>Feedback</a:t>
              </a:r>
              <a:endParaRPr b="1" i="0" sz="1200" u="none" cap="none" strike="noStrike">
                <a:solidFill>
                  <a:schemeClr val="dk1"/>
                </a:solidFill>
                <a:latin typeface="Inter"/>
                <a:ea typeface="Inter"/>
                <a:cs typeface="Inter"/>
                <a:sym typeface="Inter"/>
              </a:endParaRPr>
            </a:p>
          </p:txBody>
        </p:sp>
        <p:sp>
          <p:nvSpPr>
            <p:cNvPr id="253" name="Google Shape;253;p31"/>
            <p:cNvSpPr txBox="1"/>
            <p:nvPr/>
          </p:nvSpPr>
          <p:spPr>
            <a:xfrm>
              <a:off x="7235768" y="3269000"/>
              <a:ext cx="15372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0" i="0" lang="en-GB" sz="1100" u="none" cap="none" strike="noStrike">
                  <a:solidFill>
                    <a:srgbClr val="202124"/>
                  </a:solidFill>
                  <a:latin typeface="Inter"/>
                  <a:ea typeface="Inter"/>
                  <a:cs typeface="Inter"/>
                  <a:sym typeface="Inter"/>
                </a:rPr>
                <a:t>Publisher/editor</a:t>
              </a:r>
              <a:endParaRPr b="0" i="0" sz="1100" u="none" cap="none" strike="noStrike">
                <a:solidFill>
                  <a:srgbClr val="202124"/>
                </a:solidFill>
                <a:latin typeface="Inter"/>
                <a:ea typeface="Inter"/>
                <a:cs typeface="Inter"/>
                <a:sym typeface="Inter"/>
              </a:endParaRPr>
            </a:p>
          </p:txBody>
        </p:sp>
      </p:grpSp>
      <p:sp>
        <p:nvSpPr>
          <p:cNvPr id="254" name="Google Shape;254;p31"/>
          <p:cNvSpPr/>
          <p:nvPr/>
        </p:nvSpPr>
        <p:spPr>
          <a:xfrm flipH="1" rot="10800000">
            <a:off x="3438150" y="2742947"/>
            <a:ext cx="594300" cy="369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a:ea typeface="Inter"/>
              <a:cs typeface="Inter"/>
              <a:sym typeface="Inter"/>
            </a:endParaRPr>
          </a:p>
        </p:txBody>
      </p:sp>
      <p:sp>
        <p:nvSpPr>
          <p:cNvPr id="255" name="Google Shape;255;p31"/>
          <p:cNvSpPr/>
          <p:nvPr/>
        </p:nvSpPr>
        <p:spPr>
          <a:xfrm>
            <a:off x="5153988" y="2742938"/>
            <a:ext cx="594300" cy="369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a:ea typeface="Inter"/>
              <a:cs typeface="Inter"/>
              <a:sym typeface="Inter"/>
            </a:endParaRPr>
          </a:p>
        </p:txBody>
      </p:sp>
      <p:sp>
        <p:nvSpPr>
          <p:cNvPr id="256" name="Google Shape;256;p31"/>
          <p:cNvSpPr/>
          <p:nvPr/>
        </p:nvSpPr>
        <p:spPr>
          <a:xfrm>
            <a:off x="6884088" y="2742938"/>
            <a:ext cx="594300" cy="369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a:ea typeface="Inter"/>
              <a:cs typeface="Inter"/>
              <a:sym typeface="Inter"/>
            </a:endParaRPr>
          </a:p>
        </p:txBody>
      </p:sp>
      <p:pic>
        <p:nvPicPr>
          <p:cNvPr id="257" name="Google Shape;257;p31"/>
          <p:cNvPicPr preferRelativeResize="0"/>
          <p:nvPr/>
        </p:nvPicPr>
        <p:blipFill rotWithShape="1">
          <a:blip r:embed="rId3">
            <a:alphaModFix/>
          </a:blip>
          <a:srcRect b="0" l="0" r="0" t="0"/>
          <a:stretch/>
        </p:blipFill>
        <p:spPr>
          <a:xfrm flipH="1" rot="-5400000">
            <a:off x="867437" y="2555650"/>
            <a:ext cx="625150" cy="312575"/>
          </a:xfrm>
          <a:prstGeom prst="rect">
            <a:avLst/>
          </a:prstGeom>
          <a:noFill/>
          <a:ln>
            <a:noFill/>
          </a:ln>
        </p:spPr>
      </p:pic>
      <p:pic>
        <p:nvPicPr>
          <p:cNvPr id="258" name="Google Shape;258;p31"/>
          <p:cNvPicPr preferRelativeResize="0"/>
          <p:nvPr/>
        </p:nvPicPr>
        <p:blipFill rotWithShape="1">
          <a:blip r:embed="rId4">
            <a:alphaModFix/>
          </a:blip>
          <a:srcRect b="0" l="0" r="0" t="0"/>
          <a:stretch/>
        </p:blipFill>
        <p:spPr>
          <a:xfrm rot="5400000">
            <a:off x="2533500" y="2539600"/>
            <a:ext cx="689375" cy="344675"/>
          </a:xfrm>
          <a:prstGeom prst="rect">
            <a:avLst/>
          </a:prstGeom>
          <a:noFill/>
          <a:ln>
            <a:noFill/>
          </a:ln>
        </p:spPr>
      </p:pic>
      <p:pic>
        <p:nvPicPr>
          <p:cNvPr id="259" name="Google Shape;259;p31"/>
          <p:cNvPicPr preferRelativeResize="0"/>
          <p:nvPr/>
        </p:nvPicPr>
        <p:blipFill rotWithShape="1">
          <a:blip r:embed="rId5">
            <a:alphaModFix/>
          </a:blip>
          <a:srcRect b="0" l="0" r="0" t="0"/>
          <a:stretch/>
        </p:blipFill>
        <p:spPr>
          <a:xfrm>
            <a:off x="4404824" y="2417525"/>
            <a:ext cx="344675" cy="685711"/>
          </a:xfrm>
          <a:prstGeom prst="rect">
            <a:avLst/>
          </a:prstGeom>
          <a:noFill/>
          <a:ln>
            <a:noFill/>
          </a:ln>
        </p:spPr>
      </p:pic>
      <p:pic>
        <p:nvPicPr>
          <p:cNvPr id="260" name="Google Shape;260;p31"/>
          <p:cNvPicPr preferRelativeResize="0"/>
          <p:nvPr/>
        </p:nvPicPr>
        <p:blipFill rotWithShape="1">
          <a:blip r:embed="rId6">
            <a:alphaModFix/>
          </a:blip>
          <a:srcRect b="0" l="0" r="0" t="0"/>
          <a:stretch/>
        </p:blipFill>
        <p:spPr>
          <a:xfrm>
            <a:off x="6124800" y="2367763"/>
            <a:ext cx="344675" cy="688339"/>
          </a:xfrm>
          <a:prstGeom prst="rect">
            <a:avLst/>
          </a:prstGeom>
          <a:noFill/>
          <a:ln>
            <a:noFill/>
          </a:ln>
        </p:spPr>
      </p:pic>
      <p:pic>
        <p:nvPicPr>
          <p:cNvPr id="261" name="Google Shape;261;p31"/>
          <p:cNvPicPr preferRelativeResize="0"/>
          <p:nvPr/>
        </p:nvPicPr>
        <p:blipFill rotWithShape="1">
          <a:blip r:embed="rId7">
            <a:alphaModFix/>
          </a:blip>
          <a:srcRect b="0" l="0" r="0" t="0"/>
          <a:stretch/>
        </p:blipFill>
        <p:spPr>
          <a:xfrm>
            <a:off x="7893022" y="2367775"/>
            <a:ext cx="344675" cy="6883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2"/>
          <p:cNvSpPr txBox="1"/>
          <p:nvPr>
            <p:ph idx="1" type="body"/>
          </p:nvPr>
        </p:nvSpPr>
        <p:spPr>
          <a:xfrm>
            <a:off x="1300500" y="1358600"/>
            <a:ext cx="7045800" cy="1034400"/>
          </a:xfrm>
          <a:prstGeom prst="rect">
            <a:avLst/>
          </a:prstGeom>
          <a:noFill/>
          <a:ln>
            <a:noFill/>
          </a:ln>
        </p:spPr>
        <p:txBody>
          <a:bodyPr anchorCtr="0" anchor="t" bIns="76025" lIns="76025" spcFirstLastPara="1" rIns="76025" wrap="square" tIns="76025">
            <a:noAutofit/>
          </a:bodyPr>
          <a:lstStyle/>
          <a:p>
            <a:pPr indent="0" lvl="0" marL="0" rtl="0" algn="ctr">
              <a:lnSpc>
                <a:spcPct val="115000"/>
              </a:lnSpc>
              <a:spcBef>
                <a:spcPts val="0"/>
              </a:spcBef>
              <a:spcAft>
                <a:spcPts val="0"/>
              </a:spcAft>
              <a:buSzPts val="1500"/>
              <a:buNone/>
            </a:pPr>
            <a:r>
              <a:rPr lang="en-GB" sz="2400"/>
              <a:t>Firstly, our application was rejected, as we did not have proper copyright arrangements. After that, we consulted with some experts and lawyers, adopted the CC copyright model, and arranged everything else in order to really become an open access journal.</a:t>
            </a:r>
            <a:endParaRPr sz="2400"/>
          </a:p>
        </p:txBody>
      </p:sp>
      <p:sp>
        <p:nvSpPr>
          <p:cNvPr id="267" name="Google Shape;267;p32"/>
          <p:cNvSpPr txBox="1"/>
          <p:nvPr/>
        </p:nvSpPr>
        <p:spPr>
          <a:xfrm>
            <a:off x="797700" y="936950"/>
            <a:ext cx="6147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0"/>
              <a:buFont typeface="Arial"/>
              <a:buNone/>
            </a:pPr>
            <a:r>
              <a:rPr b="0" i="0" lang="en-GB" sz="11000" u="none" cap="none" strike="noStrike">
                <a:solidFill>
                  <a:schemeClr val="accent6"/>
                </a:solidFill>
                <a:latin typeface="Spectral ExtraBold"/>
                <a:ea typeface="Spectral ExtraBold"/>
                <a:cs typeface="Spectral ExtraBold"/>
                <a:sym typeface="Spectral ExtraBold"/>
              </a:rPr>
              <a:t>“</a:t>
            </a:r>
            <a:endParaRPr b="0" i="0" sz="11000" u="none" cap="none" strike="noStrike">
              <a:solidFill>
                <a:schemeClr val="accent6"/>
              </a:solidFill>
              <a:latin typeface="Spectral ExtraBold"/>
              <a:ea typeface="Spectral ExtraBold"/>
              <a:cs typeface="Spectral ExtraBold"/>
              <a:sym typeface="Spectral ExtraBold"/>
            </a:endParaRPr>
          </a:p>
        </p:txBody>
      </p:sp>
      <p:sp>
        <p:nvSpPr>
          <p:cNvPr id="268" name="Google Shape;268;p32"/>
          <p:cNvSpPr txBox="1"/>
          <p:nvPr/>
        </p:nvSpPr>
        <p:spPr>
          <a:xfrm>
            <a:off x="7073075" y="3193400"/>
            <a:ext cx="7740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0"/>
              <a:buFont typeface="Arial"/>
              <a:buNone/>
            </a:pPr>
            <a:r>
              <a:rPr b="0" i="0" lang="en-GB" sz="11000" u="none" cap="none" strike="noStrike">
                <a:solidFill>
                  <a:schemeClr val="accent6"/>
                </a:solidFill>
                <a:latin typeface="Spectral ExtraBold"/>
                <a:ea typeface="Spectral ExtraBold"/>
                <a:cs typeface="Spectral ExtraBold"/>
                <a:sym typeface="Spectral ExtraBold"/>
              </a:rPr>
              <a:t>”</a:t>
            </a:r>
            <a:endParaRPr b="0" i="0" sz="11000" u="none" cap="none" strike="noStrike">
              <a:solidFill>
                <a:schemeClr val="accent6"/>
              </a:solidFill>
              <a:latin typeface="Arial"/>
              <a:ea typeface="Arial"/>
              <a:cs typeface="Arial"/>
              <a:sym typeface="Arial"/>
            </a:endParaRPr>
          </a:p>
        </p:txBody>
      </p:sp>
      <p:sp>
        <p:nvSpPr>
          <p:cNvPr id="269" name="Google Shape;269;p32"/>
          <p:cNvSpPr txBox="1"/>
          <p:nvPr>
            <p:ph idx="1" type="body"/>
          </p:nvPr>
        </p:nvSpPr>
        <p:spPr>
          <a:xfrm>
            <a:off x="579300" y="4744500"/>
            <a:ext cx="8488500" cy="322800"/>
          </a:xfrm>
          <a:prstGeom prst="rect">
            <a:avLst/>
          </a:prstGeom>
          <a:noFill/>
          <a:ln>
            <a:noFill/>
          </a:ln>
        </p:spPr>
        <p:txBody>
          <a:bodyPr anchorCtr="0" anchor="t" bIns="76025" lIns="76025" spcFirstLastPara="1" rIns="76025" wrap="square" tIns="76025">
            <a:spAutoFit/>
          </a:bodyPr>
          <a:lstStyle/>
          <a:p>
            <a:pPr indent="0" lvl="0" marL="0" rtl="0" algn="r">
              <a:lnSpc>
                <a:spcPct val="150000"/>
              </a:lnSpc>
              <a:spcBef>
                <a:spcPts val="0"/>
              </a:spcBef>
              <a:spcAft>
                <a:spcPts val="0"/>
              </a:spcAft>
              <a:buSzPts val="1500"/>
              <a:buNone/>
            </a:pPr>
            <a:r>
              <a:rPr lang="en-GB" sz="1100"/>
              <a:t>Feedback collected between 31st Jan - 14th Feb 2023, from survey on journals indexed in DOAJ 1st Jan to 30th June 2021.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33"/>
          <p:cNvPicPr preferRelativeResize="0"/>
          <p:nvPr/>
        </p:nvPicPr>
        <p:blipFill>
          <a:blip r:embed="rId3">
            <a:alphaModFix/>
          </a:blip>
          <a:stretch>
            <a:fillRect/>
          </a:stretch>
        </p:blipFill>
        <p:spPr>
          <a:xfrm>
            <a:off x="976050" y="208550"/>
            <a:ext cx="7191900" cy="4443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4"/>
          <p:cNvSpPr txBox="1"/>
          <p:nvPr>
            <p:ph type="title"/>
          </p:nvPr>
        </p:nvSpPr>
        <p:spPr>
          <a:xfrm>
            <a:off x="729450" y="864300"/>
            <a:ext cx="7021200" cy="2729700"/>
          </a:xfrm>
          <a:prstGeom prst="rect">
            <a:avLst/>
          </a:prstGeom>
        </p:spPr>
        <p:txBody>
          <a:bodyPr anchorCtr="0" anchor="ctr" bIns="76025" lIns="76025" spcFirstLastPara="1" rIns="76025" wrap="square" tIns="76025">
            <a:normAutofit/>
          </a:bodyPr>
          <a:lstStyle/>
          <a:p>
            <a:pPr indent="0" lvl="0" marL="0" rtl="0" algn="l">
              <a:spcBef>
                <a:spcPts val="0"/>
              </a:spcBef>
              <a:spcAft>
                <a:spcPts val="0"/>
              </a:spcAft>
              <a:buNone/>
            </a:pPr>
            <a:r>
              <a:rPr lang="en-GB"/>
              <a:t>Our specially trained quality team investigated over </a:t>
            </a:r>
            <a:r>
              <a:rPr b="1" lang="en-GB">
                <a:latin typeface="Inter"/>
                <a:ea typeface="Inter"/>
                <a:cs typeface="Inter"/>
                <a:sym typeface="Inter"/>
              </a:rPr>
              <a:t>400 cases</a:t>
            </a:r>
            <a:r>
              <a:rPr lang="en-GB"/>
              <a:t> of suspected questionable practices in 2023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5"/>
          <p:cNvSpPr txBox="1"/>
          <p:nvPr>
            <p:ph type="title"/>
          </p:nvPr>
        </p:nvSpPr>
        <p:spPr>
          <a:xfrm>
            <a:off x="730000" y="1318650"/>
            <a:ext cx="3300900" cy="1687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t>How librarians and research support staff use DOAJ</a:t>
            </a:r>
            <a:endParaRPr/>
          </a:p>
        </p:txBody>
      </p:sp>
      <p:sp>
        <p:nvSpPr>
          <p:cNvPr id="285" name="Google Shape;285;p35"/>
          <p:cNvSpPr txBox="1"/>
          <p:nvPr>
            <p:ph idx="2" type="body"/>
          </p:nvPr>
        </p:nvSpPr>
        <p:spPr>
          <a:xfrm>
            <a:off x="5174225" y="649500"/>
            <a:ext cx="3374400" cy="3025500"/>
          </a:xfrm>
          <a:prstGeom prst="rect">
            <a:avLst/>
          </a:prstGeom>
          <a:noFill/>
          <a:ln>
            <a:noFill/>
          </a:ln>
        </p:spPr>
        <p:txBody>
          <a:bodyPr anchorCtr="0" anchor="t" bIns="76025" lIns="76025" spcFirstLastPara="1" rIns="76025" wrap="square" tIns="76025">
            <a:noAutofit/>
          </a:bodyPr>
          <a:lstStyle/>
          <a:p>
            <a:pPr indent="-330200" lvl="0" marL="457200" rtl="0" algn="l">
              <a:lnSpc>
                <a:spcPct val="150000"/>
              </a:lnSpc>
              <a:spcBef>
                <a:spcPts val="0"/>
              </a:spcBef>
              <a:spcAft>
                <a:spcPts val="0"/>
              </a:spcAft>
              <a:buSzPts val="1600"/>
              <a:buChar char="●"/>
            </a:pPr>
            <a:r>
              <a:rPr lang="en-GB" sz="1600"/>
              <a:t>Our metadata is integrated with library discovery systems &amp; gives users access to a more diverse range of content</a:t>
            </a:r>
            <a:endParaRPr sz="1600"/>
          </a:p>
          <a:p>
            <a:pPr indent="-330200" lvl="0" marL="457200" rtl="0" algn="l">
              <a:lnSpc>
                <a:spcPct val="150000"/>
              </a:lnSpc>
              <a:spcBef>
                <a:spcPts val="0"/>
              </a:spcBef>
              <a:spcAft>
                <a:spcPts val="0"/>
              </a:spcAft>
              <a:buSzPts val="1600"/>
              <a:buChar char="●"/>
            </a:pPr>
            <a:r>
              <a:rPr lang="en-GB" sz="1600"/>
              <a:t>Our metadata is used in other systems used by libraries and enabling a transition to OA, eg. Unpaywall, Plan S Journal Checker Tool, OpenAPC</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6"/>
          <p:cNvSpPr txBox="1"/>
          <p:nvPr>
            <p:ph idx="1" type="body"/>
          </p:nvPr>
        </p:nvSpPr>
        <p:spPr>
          <a:xfrm>
            <a:off x="392500" y="1268100"/>
            <a:ext cx="3385800" cy="3111000"/>
          </a:xfrm>
          <a:prstGeom prst="rect">
            <a:avLst/>
          </a:prstGeom>
          <a:noFill/>
          <a:ln>
            <a:noFill/>
          </a:ln>
        </p:spPr>
        <p:txBody>
          <a:bodyPr anchorCtr="0" anchor="t" bIns="76025" lIns="76025" spcFirstLastPara="1" rIns="76025" wrap="square" tIns="76025">
            <a:noAutofit/>
          </a:bodyPr>
          <a:lstStyle/>
          <a:p>
            <a:pPr indent="-330200" lvl="0" marL="457200" rtl="0" algn="l">
              <a:lnSpc>
                <a:spcPct val="150000"/>
              </a:lnSpc>
              <a:spcBef>
                <a:spcPts val="0"/>
              </a:spcBef>
              <a:spcAft>
                <a:spcPts val="0"/>
              </a:spcAft>
              <a:buSzPts val="1600"/>
              <a:buChar char="●"/>
            </a:pPr>
            <a:r>
              <a:rPr lang="en-GB" sz="1600"/>
              <a:t>DOAJ is a source of trusted quality journals when advising researchers where to publish</a:t>
            </a:r>
            <a:endParaRPr sz="1600"/>
          </a:p>
          <a:p>
            <a:pPr indent="-330200" lvl="0" marL="457200" rtl="0" algn="l">
              <a:lnSpc>
                <a:spcPct val="150000"/>
              </a:lnSpc>
              <a:spcBef>
                <a:spcPts val="0"/>
              </a:spcBef>
              <a:spcAft>
                <a:spcPts val="0"/>
              </a:spcAft>
              <a:buSzPts val="1600"/>
              <a:buChar char="●"/>
            </a:pPr>
            <a:r>
              <a:rPr lang="en-GB" sz="1600"/>
              <a:t>Checking for inclusion in DOAJ is embedded in Open Access workflows, i.e. allocating funding for APCs</a:t>
            </a:r>
            <a:endParaRPr sz="1600"/>
          </a:p>
        </p:txBody>
      </p:sp>
      <p:pic>
        <p:nvPicPr>
          <p:cNvPr id="291" name="Google Shape;291;p36"/>
          <p:cNvPicPr preferRelativeResize="0"/>
          <p:nvPr/>
        </p:nvPicPr>
        <p:blipFill>
          <a:blip r:embed="rId3">
            <a:alphaModFix/>
          </a:blip>
          <a:stretch>
            <a:fillRect/>
          </a:stretch>
        </p:blipFill>
        <p:spPr>
          <a:xfrm>
            <a:off x="4174525" y="152400"/>
            <a:ext cx="4817074" cy="466003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9"/>
          <p:cNvPicPr preferRelativeResize="0"/>
          <p:nvPr/>
        </p:nvPicPr>
        <p:blipFill rotWithShape="1">
          <a:blip r:embed="rId3">
            <a:alphaModFix/>
          </a:blip>
          <a:srcRect b="34661" l="0" r="0" t="0"/>
          <a:stretch/>
        </p:blipFill>
        <p:spPr>
          <a:xfrm rot="5400000">
            <a:off x="-202250" y="338700"/>
            <a:ext cx="1166975" cy="762474"/>
          </a:xfrm>
          <a:prstGeom prst="rect">
            <a:avLst/>
          </a:prstGeom>
          <a:noFill/>
          <a:ln>
            <a:noFill/>
          </a:ln>
        </p:spPr>
      </p:pic>
      <p:pic>
        <p:nvPicPr>
          <p:cNvPr id="128" name="Google Shape;128;p19"/>
          <p:cNvPicPr preferRelativeResize="0"/>
          <p:nvPr/>
        </p:nvPicPr>
        <p:blipFill rotWithShape="1">
          <a:blip r:embed="rId4">
            <a:alphaModFix/>
          </a:blip>
          <a:srcRect b="0" l="0" r="0" t="0"/>
          <a:stretch/>
        </p:blipFill>
        <p:spPr>
          <a:xfrm>
            <a:off x="4137525" y="135711"/>
            <a:ext cx="1168475" cy="1168475"/>
          </a:xfrm>
          <a:prstGeom prst="rect">
            <a:avLst/>
          </a:prstGeom>
          <a:noFill/>
          <a:ln>
            <a:noFill/>
          </a:ln>
        </p:spPr>
      </p:pic>
      <p:pic>
        <p:nvPicPr>
          <p:cNvPr id="129" name="Google Shape;129;p19"/>
          <p:cNvPicPr preferRelativeResize="0"/>
          <p:nvPr/>
        </p:nvPicPr>
        <p:blipFill rotWithShape="1">
          <a:blip r:embed="rId5">
            <a:alphaModFix/>
          </a:blip>
          <a:srcRect b="0" l="0" r="0" t="0"/>
          <a:stretch/>
        </p:blipFill>
        <p:spPr>
          <a:xfrm>
            <a:off x="3455825" y="148188"/>
            <a:ext cx="553908" cy="1244675"/>
          </a:xfrm>
          <a:prstGeom prst="rect">
            <a:avLst/>
          </a:prstGeom>
          <a:noFill/>
          <a:ln>
            <a:noFill/>
          </a:ln>
        </p:spPr>
      </p:pic>
      <p:pic>
        <p:nvPicPr>
          <p:cNvPr id="130" name="Google Shape;130;p19"/>
          <p:cNvPicPr preferRelativeResize="0"/>
          <p:nvPr/>
        </p:nvPicPr>
        <p:blipFill rotWithShape="1">
          <a:blip r:embed="rId6">
            <a:alphaModFix/>
          </a:blip>
          <a:srcRect b="0" l="0" r="0" t="0"/>
          <a:stretch/>
        </p:blipFill>
        <p:spPr>
          <a:xfrm>
            <a:off x="914875" y="173802"/>
            <a:ext cx="1168476" cy="1168499"/>
          </a:xfrm>
          <a:prstGeom prst="rect">
            <a:avLst/>
          </a:prstGeom>
          <a:noFill/>
          <a:ln>
            <a:noFill/>
          </a:ln>
        </p:spPr>
      </p:pic>
      <p:pic>
        <p:nvPicPr>
          <p:cNvPr id="131" name="Google Shape;131;p19"/>
          <p:cNvPicPr preferRelativeResize="0"/>
          <p:nvPr/>
        </p:nvPicPr>
        <p:blipFill rotWithShape="1">
          <a:blip r:embed="rId7">
            <a:alphaModFix/>
          </a:blip>
          <a:srcRect b="0" l="0" r="0" t="0"/>
          <a:stretch/>
        </p:blipFill>
        <p:spPr>
          <a:xfrm>
            <a:off x="2083350" y="154768"/>
            <a:ext cx="1244675" cy="1231507"/>
          </a:xfrm>
          <a:prstGeom prst="rect">
            <a:avLst/>
          </a:prstGeom>
          <a:noFill/>
          <a:ln>
            <a:noFill/>
          </a:ln>
        </p:spPr>
      </p:pic>
      <p:sp>
        <p:nvSpPr>
          <p:cNvPr id="132" name="Google Shape;132;p19"/>
          <p:cNvSpPr txBox="1"/>
          <p:nvPr>
            <p:ph type="title"/>
          </p:nvPr>
        </p:nvSpPr>
        <p:spPr>
          <a:xfrm>
            <a:off x="397350" y="810150"/>
            <a:ext cx="1658700" cy="12447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SzPts val="6700"/>
              <a:buNone/>
            </a:pPr>
            <a:r>
              <a:rPr lang="en-GB"/>
              <a:t>80</a:t>
            </a:r>
            <a:endParaRPr/>
          </a:p>
        </p:txBody>
      </p:sp>
      <p:sp>
        <p:nvSpPr>
          <p:cNvPr id="133" name="Google Shape;133;p19"/>
          <p:cNvSpPr txBox="1"/>
          <p:nvPr>
            <p:ph idx="1" type="body"/>
          </p:nvPr>
        </p:nvSpPr>
        <p:spPr>
          <a:xfrm>
            <a:off x="299550" y="1826250"/>
            <a:ext cx="1756500" cy="7521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SzPts val="1500"/>
              <a:buNone/>
            </a:pPr>
            <a:r>
              <a:rPr lang="en-GB" sz="2300"/>
              <a:t>languages</a:t>
            </a:r>
            <a:endParaRPr sz="2300"/>
          </a:p>
        </p:txBody>
      </p:sp>
      <p:sp>
        <p:nvSpPr>
          <p:cNvPr id="134" name="Google Shape;134;p19"/>
          <p:cNvSpPr txBox="1"/>
          <p:nvPr>
            <p:ph type="title"/>
          </p:nvPr>
        </p:nvSpPr>
        <p:spPr>
          <a:xfrm>
            <a:off x="2341225" y="810150"/>
            <a:ext cx="2094000" cy="12447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SzPts val="6700"/>
              <a:buNone/>
            </a:pPr>
            <a:r>
              <a:rPr lang="en-GB"/>
              <a:t>135</a:t>
            </a:r>
            <a:endParaRPr/>
          </a:p>
        </p:txBody>
      </p:sp>
      <p:sp>
        <p:nvSpPr>
          <p:cNvPr id="135" name="Google Shape;135;p19"/>
          <p:cNvSpPr txBox="1"/>
          <p:nvPr>
            <p:ph type="title"/>
          </p:nvPr>
        </p:nvSpPr>
        <p:spPr>
          <a:xfrm>
            <a:off x="5226500" y="2791350"/>
            <a:ext cx="3563700" cy="12447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SzPts val="6700"/>
              <a:buNone/>
            </a:pPr>
            <a:r>
              <a:rPr lang="en-GB"/>
              <a:t>21,000</a:t>
            </a:r>
            <a:endParaRPr/>
          </a:p>
        </p:txBody>
      </p:sp>
      <p:sp>
        <p:nvSpPr>
          <p:cNvPr id="136" name="Google Shape;136;p19"/>
          <p:cNvSpPr txBox="1"/>
          <p:nvPr>
            <p:ph idx="1" type="body"/>
          </p:nvPr>
        </p:nvSpPr>
        <p:spPr>
          <a:xfrm>
            <a:off x="2466050" y="1826250"/>
            <a:ext cx="1756500" cy="7521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SzPts val="1500"/>
              <a:buNone/>
            </a:pPr>
            <a:r>
              <a:rPr lang="en-GB" sz="2300"/>
              <a:t>countries</a:t>
            </a:r>
            <a:endParaRPr sz="2300"/>
          </a:p>
        </p:txBody>
      </p:sp>
      <p:sp>
        <p:nvSpPr>
          <p:cNvPr id="137" name="Google Shape;137;p19"/>
          <p:cNvSpPr txBox="1"/>
          <p:nvPr>
            <p:ph idx="1" type="body"/>
          </p:nvPr>
        </p:nvSpPr>
        <p:spPr>
          <a:xfrm>
            <a:off x="7337125" y="3835050"/>
            <a:ext cx="1244700" cy="752100"/>
          </a:xfrm>
          <a:prstGeom prst="rect">
            <a:avLst/>
          </a:prstGeom>
          <a:noFill/>
          <a:ln>
            <a:noFill/>
          </a:ln>
        </p:spPr>
        <p:txBody>
          <a:bodyPr anchorCtr="0" anchor="t" bIns="76025" lIns="76025" spcFirstLastPara="1" rIns="76025" wrap="square" tIns="76025">
            <a:noAutofit/>
          </a:bodyPr>
          <a:lstStyle/>
          <a:p>
            <a:pPr indent="0" lvl="0" marL="0" rtl="0" algn="r">
              <a:lnSpc>
                <a:spcPct val="115000"/>
              </a:lnSpc>
              <a:spcBef>
                <a:spcPts val="0"/>
              </a:spcBef>
              <a:spcAft>
                <a:spcPts val="0"/>
              </a:spcAft>
              <a:buSzPts val="1500"/>
              <a:buNone/>
            </a:pPr>
            <a:r>
              <a:rPr lang="en-GB" sz="2300"/>
              <a:t>journals</a:t>
            </a:r>
            <a:endParaRPr sz="2300"/>
          </a:p>
        </p:txBody>
      </p:sp>
      <p:sp>
        <p:nvSpPr>
          <p:cNvPr id="138" name="Google Shape;138;p19"/>
          <p:cNvSpPr txBox="1"/>
          <p:nvPr>
            <p:ph idx="1" type="body"/>
          </p:nvPr>
        </p:nvSpPr>
        <p:spPr>
          <a:xfrm>
            <a:off x="6825325" y="2448050"/>
            <a:ext cx="1756500" cy="498000"/>
          </a:xfrm>
          <a:prstGeom prst="rect">
            <a:avLst/>
          </a:prstGeom>
          <a:noFill/>
          <a:ln>
            <a:noFill/>
          </a:ln>
        </p:spPr>
        <p:txBody>
          <a:bodyPr anchorCtr="0" anchor="t" bIns="76025" lIns="76025" spcFirstLastPara="1" rIns="76025" wrap="square" tIns="76025">
            <a:noAutofit/>
          </a:bodyPr>
          <a:lstStyle/>
          <a:p>
            <a:pPr indent="0" lvl="0" marL="0" rtl="0" algn="r">
              <a:lnSpc>
                <a:spcPct val="115000"/>
              </a:lnSpc>
              <a:spcBef>
                <a:spcPts val="0"/>
              </a:spcBef>
              <a:spcAft>
                <a:spcPts val="0"/>
              </a:spcAft>
              <a:buSzPts val="1500"/>
              <a:buNone/>
            </a:pPr>
            <a:r>
              <a:rPr lang="en-GB" sz="2300"/>
              <a:t>More than</a:t>
            </a:r>
            <a:endParaRPr sz="2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7"/>
          <p:cNvSpPr txBox="1"/>
          <p:nvPr>
            <p:ph type="title"/>
          </p:nvPr>
        </p:nvSpPr>
        <p:spPr>
          <a:xfrm>
            <a:off x="729450" y="632850"/>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SzPts val="2200"/>
              <a:buNone/>
            </a:pPr>
            <a:r>
              <a:rPr lang="en-GB"/>
              <a:t>DOAJ and the community</a:t>
            </a:r>
            <a:endParaRPr/>
          </a:p>
        </p:txBody>
      </p:sp>
      <p:sp>
        <p:nvSpPr>
          <p:cNvPr id="297" name="Google Shape;297;p37"/>
          <p:cNvSpPr txBox="1"/>
          <p:nvPr>
            <p:ph idx="1" type="body"/>
          </p:nvPr>
        </p:nvSpPr>
        <p:spPr>
          <a:xfrm>
            <a:off x="652475" y="1469275"/>
            <a:ext cx="3774300" cy="4929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SzPts val="1500"/>
              <a:buNone/>
            </a:pPr>
            <a:r>
              <a:rPr b="1" lang="en-GB" sz="1700">
                <a:latin typeface="Inter"/>
                <a:ea typeface="Inter"/>
                <a:cs typeface="Inter"/>
                <a:sym typeface="Inter"/>
              </a:rPr>
              <a:t>Founders of</a:t>
            </a:r>
            <a:endParaRPr b="1" sz="1700">
              <a:latin typeface="Inter"/>
              <a:ea typeface="Inter"/>
              <a:cs typeface="Inter"/>
              <a:sym typeface="Inter"/>
            </a:endParaRPr>
          </a:p>
        </p:txBody>
      </p:sp>
      <p:sp>
        <p:nvSpPr>
          <p:cNvPr id="298" name="Google Shape;298;p37"/>
          <p:cNvSpPr txBox="1"/>
          <p:nvPr>
            <p:ph idx="2" type="body"/>
          </p:nvPr>
        </p:nvSpPr>
        <p:spPr>
          <a:xfrm>
            <a:off x="5024600" y="1469275"/>
            <a:ext cx="3774300" cy="4929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SzPts val="1500"/>
              <a:buNone/>
            </a:pPr>
            <a:r>
              <a:rPr b="1" lang="en-GB" sz="1700">
                <a:latin typeface="Inter"/>
                <a:ea typeface="Inter"/>
                <a:cs typeface="Inter"/>
                <a:sym typeface="Inter"/>
              </a:rPr>
              <a:t>Partners of</a:t>
            </a:r>
            <a:endParaRPr b="1" sz="1700">
              <a:latin typeface="Inter"/>
              <a:ea typeface="Inter"/>
              <a:cs typeface="Inter"/>
              <a:sym typeface="Inter"/>
            </a:endParaRPr>
          </a:p>
        </p:txBody>
      </p:sp>
      <p:pic>
        <p:nvPicPr>
          <p:cNvPr id="299" name="Google Shape;299;p37"/>
          <p:cNvPicPr preferRelativeResize="0"/>
          <p:nvPr/>
        </p:nvPicPr>
        <p:blipFill rotWithShape="1">
          <a:blip r:embed="rId3">
            <a:alphaModFix/>
          </a:blip>
          <a:srcRect b="0" l="0" r="0" t="0"/>
          <a:stretch/>
        </p:blipFill>
        <p:spPr>
          <a:xfrm>
            <a:off x="652475" y="2571738"/>
            <a:ext cx="1891725" cy="725700"/>
          </a:xfrm>
          <a:prstGeom prst="rect">
            <a:avLst/>
          </a:prstGeom>
          <a:noFill/>
          <a:ln>
            <a:noFill/>
          </a:ln>
        </p:spPr>
      </p:pic>
      <p:pic>
        <p:nvPicPr>
          <p:cNvPr id="300" name="Google Shape;300;p37"/>
          <p:cNvPicPr preferRelativeResize="0"/>
          <p:nvPr/>
        </p:nvPicPr>
        <p:blipFill rotWithShape="1">
          <a:blip r:embed="rId4">
            <a:alphaModFix/>
          </a:blip>
          <a:srcRect b="0" l="0" r="0" t="0"/>
          <a:stretch/>
        </p:blipFill>
        <p:spPr>
          <a:xfrm>
            <a:off x="652475" y="3571812"/>
            <a:ext cx="2502228" cy="615600"/>
          </a:xfrm>
          <a:prstGeom prst="rect">
            <a:avLst/>
          </a:prstGeom>
          <a:noFill/>
          <a:ln>
            <a:noFill/>
          </a:ln>
        </p:spPr>
      </p:pic>
      <p:pic>
        <p:nvPicPr>
          <p:cNvPr id="301" name="Google Shape;301;p37"/>
          <p:cNvPicPr preferRelativeResize="0"/>
          <p:nvPr/>
        </p:nvPicPr>
        <p:blipFill rotWithShape="1">
          <a:blip r:embed="rId5">
            <a:alphaModFix/>
          </a:blip>
          <a:srcRect b="0" l="0" r="0" t="0"/>
          <a:stretch/>
        </p:blipFill>
        <p:spPr>
          <a:xfrm>
            <a:off x="5017032" y="1893925"/>
            <a:ext cx="2263718" cy="1018875"/>
          </a:xfrm>
          <a:prstGeom prst="rect">
            <a:avLst/>
          </a:prstGeom>
          <a:noFill/>
          <a:ln>
            <a:noFill/>
          </a:ln>
        </p:spPr>
      </p:pic>
      <p:pic>
        <p:nvPicPr>
          <p:cNvPr id="302" name="Google Shape;302;p37"/>
          <p:cNvPicPr preferRelativeResize="0"/>
          <p:nvPr/>
        </p:nvPicPr>
        <p:blipFill rotWithShape="1">
          <a:blip r:embed="rId6">
            <a:alphaModFix/>
          </a:blip>
          <a:srcRect b="0" l="0" r="0" t="0"/>
          <a:stretch/>
        </p:blipFill>
        <p:spPr>
          <a:xfrm>
            <a:off x="652463" y="2009272"/>
            <a:ext cx="3921314" cy="288125"/>
          </a:xfrm>
          <a:prstGeom prst="rect">
            <a:avLst/>
          </a:prstGeom>
          <a:noFill/>
          <a:ln>
            <a:noFill/>
          </a:ln>
        </p:spPr>
      </p:pic>
      <p:pic>
        <p:nvPicPr>
          <p:cNvPr id="303" name="Google Shape;303;p37"/>
          <p:cNvPicPr preferRelativeResize="0"/>
          <p:nvPr/>
        </p:nvPicPr>
        <p:blipFill rotWithShape="1">
          <a:blip r:embed="rId7">
            <a:alphaModFix/>
          </a:blip>
          <a:srcRect b="0" l="0" r="0" t="0"/>
          <a:stretch/>
        </p:blipFill>
        <p:spPr>
          <a:xfrm>
            <a:off x="5079026" y="2864025"/>
            <a:ext cx="1627600" cy="1018875"/>
          </a:xfrm>
          <a:prstGeom prst="rect">
            <a:avLst/>
          </a:prstGeom>
          <a:noFill/>
          <a:ln>
            <a:noFill/>
          </a:ln>
        </p:spPr>
      </p:pic>
      <p:pic>
        <p:nvPicPr>
          <p:cNvPr id="304" name="Google Shape;304;p37"/>
          <p:cNvPicPr preferRelativeResize="0"/>
          <p:nvPr/>
        </p:nvPicPr>
        <p:blipFill rotWithShape="1">
          <a:blip r:embed="rId8">
            <a:alphaModFix/>
          </a:blip>
          <a:srcRect b="0" l="0" r="0" t="0"/>
          <a:stretch/>
        </p:blipFill>
        <p:spPr>
          <a:xfrm>
            <a:off x="5166225" y="3854650"/>
            <a:ext cx="2037730" cy="1018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38"/>
          <p:cNvPicPr preferRelativeResize="0"/>
          <p:nvPr/>
        </p:nvPicPr>
        <p:blipFill rotWithShape="1">
          <a:blip r:embed="rId3">
            <a:alphaModFix/>
          </a:blip>
          <a:srcRect b="0" l="1487" r="0" t="0"/>
          <a:stretch/>
        </p:blipFill>
        <p:spPr>
          <a:xfrm>
            <a:off x="0" y="1352625"/>
            <a:ext cx="4573601" cy="3790876"/>
          </a:xfrm>
          <a:prstGeom prst="rect">
            <a:avLst/>
          </a:prstGeom>
          <a:noFill/>
          <a:ln>
            <a:noFill/>
          </a:ln>
        </p:spPr>
      </p:pic>
      <p:sp>
        <p:nvSpPr>
          <p:cNvPr id="310" name="Google Shape;310;p38"/>
          <p:cNvSpPr txBox="1"/>
          <p:nvPr>
            <p:ph idx="2" type="body"/>
          </p:nvPr>
        </p:nvSpPr>
        <p:spPr>
          <a:xfrm>
            <a:off x="5174225" y="1352625"/>
            <a:ext cx="3374400" cy="3025500"/>
          </a:xfrm>
          <a:prstGeom prst="rect">
            <a:avLst/>
          </a:prstGeom>
        </p:spPr>
        <p:txBody>
          <a:bodyPr anchorCtr="0" anchor="t" bIns="76025" lIns="76025" spcFirstLastPara="1" rIns="76025" wrap="square" tIns="76025">
            <a:noAutofit/>
          </a:bodyPr>
          <a:lstStyle/>
          <a:p>
            <a:pPr indent="-323850" lvl="0" marL="457200" rtl="0" algn="l">
              <a:spcBef>
                <a:spcPts val="0"/>
              </a:spcBef>
              <a:spcAft>
                <a:spcPts val="0"/>
              </a:spcAft>
              <a:buSzPts val="1500"/>
              <a:buChar char="●"/>
            </a:pPr>
            <a:r>
              <a:rPr lang="en-GB"/>
              <a:t>Self-guided online resource</a:t>
            </a:r>
            <a:endParaRPr/>
          </a:p>
          <a:p>
            <a:pPr indent="-323850" lvl="0" marL="457200" rtl="0" algn="l">
              <a:spcBef>
                <a:spcPts val="0"/>
              </a:spcBef>
              <a:spcAft>
                <a:spcPts val="0"/>
              </a:spcAft>
              <a:buSzPts val="1500"/>
              <a:buChar char="●"/>
            </a:pPr>
            <a:r>
              <a:rPr lang="en-GB"/>
              <a:t>Launched in 2023 by OASPA and DOAJ</a:t>
            </a:r>
            <a:endParaRPr/>
          </a:p>
          <a:p>
            <a:pPr indent="-323850" lvl="0" marL="457200" rtl="0" algn="l">
              <a:spcBef>
                <a:spcPts val="0"/>
              </a:spcBef>
              <a:spcAft>
                <a:spcPts val="0"/>
              </a:spcAft>
              <a:buSzPts val="1500"/>
              <a:buChar char="●"/>
            </a:pPr>
            <a:r>
              <a:rPr lang="en-GB"/>
              <a:t>Content created by a diverse Editorial Board of experts in the field</a:t>
            </a:r>
            <a:endParaRPr/>
          </a:p>
          <a:p>
            <a:pPr indent="-323850" lvl="0" marL="457200" rtl="0" algn="l">
              <a:spcBef>
                <a:spcPts val="0"/>
              </a:spcBef>
              <a:spcAft>
                <a:spcPts val="0"/>
              </a:spcAft>
              <a:buSzPts val="1500"/>
              <a:buChar char="●"/>
            </a:pPr>
            <a:r>
              <a:rPr lang="en-GB"/>
              <a:t>Editorial Board responsible for keeping the content up to date</a:t>
            </a:r>
            <a:endParaRPr/>
          </a:p>
          <a:p>
            <a:pPr indent="-323850" lvl="0" marL="457200" rtl="0" algn="l">
              <a:spcBef>
                <a:spcPts val="0"/>
              </a:spcBef>
              <a:spcAft>
                <a:spcPts val="0"/>
              </a:spcAft>
              <a:buSzPts val="1500"/>
              <a:buChar char="●"/>
            </a:pPr>
            <a:r>
              <a:rPr lang="en-GB"/>
              <a:t>Available in English, French and Arabic</a:t>
            </a:r>
            <a:endParaRPr/>
          </a:p>
          <a:p>
            <a:pPr indent="-323850" lvl="0" marL="457200" rtl="0" algn="l">
              <a:spcBef>
                <a:spcPts val="0"/>
              </a:spcBef>
              <a:spcAft>
                <a:spcPts val="0"/>
              </a:spcAft>
              <a:buSzPts val="1500"/>
              <a:buChar char="●"/>
            </a:pPr>
            <a:r>
              <a:rPr lang="en-GB"/>
              <a:t>Soon available in Spanish and Portuguese</a:t>
            </a:r>
            <a:endParaRPr/>
          </a:p>
        </p:txBody>
      </p:sp>
      <p:pic>
        <p:nvPicPr>
          <p:cNvPr id="311" name="Google Shape;311;p38"/>
          <p:cNvPicPr preferRelativeResize="0"/>
          <p:nvPr/>
        </p:nvPicPr>
        <p:blipFill rotWithShape="1">
          <a:blip r:embed="rId4">
            <a:alphaModFix/>
          </a:blip>
          <a:srcRect b="0" l="0" r="0" t="0"/>
          <a:stretch/>
        </p:blipFill>
        <p:spPr>
          <a:xfrm>
            <a:off x="538950" y="349562"/>
            <a:ext cx="3836325" cy="1471675"/>
          </a:xfrm>
          <a:prstGeom prst="rect">
            <a:avLst/>
          </a:prstGeom>
          <a:noFill/>
          <a:ln>
            <a:noFill/>
          </a:ln>
        </p:spPr>
      </p:pic>
      <p:sp>
        <p:nvSpPr>
          <p:cNvPr id="312" name="Google Shape;312;p38"/>
          <p:cNvSpPr txBox="1"/>
          <p:nvPr/>
        </p:nvSpPr>
        <p:spPr>
          <a:xfrm>
            <a:off x="5261475" y="526925"/>
            <a:ext cx="35469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chemeClr val="dk1"/>
                </a:solidFill>
                <a:latin typeface="Inter"/>
                <a:ea typeface="Inter"/>
                <a:cs typeface="Inter"/>
                <a:sym typeface="Inter"/>
              </a:rPr>
              <a:t>https://www.oajournals-toolkit.org/</a:t>
            </a:r>
            <a:endParaRPr b="1" sz="1500">
              <a:solidFill>
                <a:schemeClr val="dk1"/>
              </a:solidFill>
              <a:latin typeface="Inter"/>
              <a:ea typeface="Inter"/>
              <a:cs typeface="Inter"/>
              <a:sym typeface="Inte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9"/>
          <p:cNvSpPr txBox="1"/>
          <p:nvPr>
            <p:ph type="title"/>
          </p:nvPr>
        </p:nvSpPr>
        <p:spPr>
          <a:xfrm>
            <a:off x="729450" y="1322450"/>
            <a:ext cx="7688400" cy="2316900"/>
          </a:xfrm>
          <a:prstGeom prst="rect">
            <a:avLst/>
          </a:prstGeom>
          <a:noFill/>
          <a:ln>
            <a:noFill/>
          </a:ln>
        </p:spPr>
        <p:txBody>
          <a:bodyPr anchorCtr="0" anchor="t" bIns="76025" lIns="76025" spcFirstLastPara="1" rIns="76025" wrap="square" tIns="76025">
            <a:normAutofit/>
          </a:bodyPr>
          <a:lstStyle/>
          <a:p>
            <a:pPr indent="0" lvl="0" marL="0" rtl="0" algn="l">
              <a:lnSpc>
                <a:spcPct val="100000"/>
              </a:lnSpc>
              <a:spcBef>
                <a:spcPts val="0"/>
              </a:spcBef>
              <a:spcAft>
                <a:spcPts val="1600"/>
              </a:spcAft>
              <a:buSzPts val="5000"/>
              <a:buNone/>
            </a:pPr>
            <a:r>
              <a:rPr lang="en-GB"/>
              <a:t>Supporting DOAJ</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0"/>
          <p:cNvSpPr txBox="1"/>
          <p:nvPr>
            <p:ph type="title"/>
          </p:nvPr>
        </p:nvSpPr>
        <p:spPr>
          <a:xfrm>
            <a:off x="730000" y="1318650"/>
            <a:ext cx="3300900" cy="1687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t>How DOAJ is funded</a:t>
            </a:r>
            <a:endParaRPr/>
          </a:p>
        </p:txBody>
      </p:sp>
      <p:sp>
        <p:nvSpPr>
          <p:cNvPr id="323" name="Google Shape;323;p40"/>
          <p:cNvSpPr txBox="1"/>
          <p:nvPr>
            <p:ph idx="2" type="body"/>
          </p:nvPr>
        </p:nvSpPr>
        <p:spPr>
          <a:xfrm>
            <a:off x="5167475" y="1097400"/>
            <a:ext cx="3374400" cy="2948700"/>
          </a:xfrm>
          <a:prstGeom prst="rect">
            <a:avLst/>
          </a:prstGeom>
          <a:noFill/>
          <a:ln>
            <a:noFill/>
          </a:ln>
        </p:spPr>
        <p:txBody>
          <a:bodyPr anchorCtr="0" anchor="t" bIns="76025" lIns="76025" spcFirstLastPara="1" rIns="76025" wrap="square" tIns="76025">
            <a:spAutoFit/>
          </a:bodyPr>
          <a:lstStyle/>
          <a:p>
            <a:pPr indent="-330200" lvl="0" marL="457200" rtl="0" algn="l">
              <a:lnSpc>
                <a:spcPct val="115000"/>
              </a:lnSpc>
              <a:spcBef>
                <a:spcPts val="0"/>
              </a:spcBef>
              <a:spcAft>
                <a:spcPts val="0"/>
              </a:spcAft>
              <a:buClr>
                <a:srgbClr val="000000"/>
              </a:buClr>
              <a:buSzPts val="1600"/>
              <a:buChar char="●"/>
            </a:pPr>
            <a:r>
              <a:rPr b="1" lang="en-GB" sz="1600">
                <a:solidFill>
                  <a:srgbClr val="000000"/>
                </a:solidFill>
                <a:highlight>
                  <a:srgbClr val="FFFFFF"/>
                </a:highlight>
                <a:latin typeface="Inter"/>
                <a:ea typeface="Inter"/>
                <a:cs typeface="Inter"/>
                <a:sym typeface="Inter"/>
              </a:rPr>
              <a:t>600+</a:t>
            </a:r>
            <a:r>
              <a:rPr lang="en-GB" sz="1600">
                <a:solidFill>
                  <a:srgbClr val="000000"/>
                </a:solidFill>
                <a:highlight>
                  <a:srgbClr val="FFFFFF"/>
                </a:highlight>
              </a:rPr>
              <a:t> University libraries from </a:t>
            </a:r>
            <a:r>
              <a:rPr b="1" lang="en-GB" sz="1600">
                <a:solidFill>
                  <a:srgbClr val="000000"/>
                </a:solidFill>
                <a:highlight>
                  <a:srgbClr val="FFFFFF"/>
                </a:highlight>
                <a:latin typeface="Inter"/>
                <a:ea typeface="Inter"/>
                <a:cs typeface="Inter"/>
                <a:sym typeface="Inter"/>
              </a:rPr>
              <a:t>36</a:t>
            </a:r>
            <a:r>
              <a:rPr lang="en-GB" sz="1600">
                <a:solidFill>
                  <a:srgbClr val="000000"/>
                </a:solidFill>
                <a:highlight>
                  <a:srgbClr val="FFFFFF"/>
                </a:highlight>
              </a:rPr>
              <a:t> countries</a:t>
            </a:r>
            <a:endParaRPr sz="1600">
              <a:solidFill>
                <a:srgbClr val="000000"/>
              </a:solidFill>
              <a:highlight>
                <a:srgbClr val="FFFFFF"/>
              </a:highlight>
            </a:endParaRPr>
          </a:p>
          <a:p>
            <a:pPr indent="-330200" lvl="0" marL="457200" rtl="0" algn="l">
              <a:lnSpc>
                <a:spcPct val="115000"/>
              </a:lnSpc>
              <a:spcBef>
                <a:spcPts val="0"/>
              </a:spcBef>
              <a:spcAft>
                <a:spcPts val="0"/>
              </a:spcAft>
              <a:buClr>
                <a:srgbClr val="000000"/>
              </a:buClr>
              <a:buSzPts val="1600"/>
              <a:buChar char="●"/>
            </a:pPr>
            <a:r>
              <a:rPr b="1" lang="en-GB" sz="1600">
                <a:solidFill>
                  <a:srgbClr val="000000"/>
                </a:solidFill>
                <a:highlight>
                  <a:srgbClr val="FFFFFF"/>
                </a:highlight>
                <a:latin typeface="Inter"/>
                <a:ea typeface="Inter"/>
                <a:cs typeface="Inter"/>
                <a:sym typeface="Inter"/>
              </a:rPr>
              <a:t>17</a:t>
            </a:r>
            <a:r>
              <a:rPr lang="en-GB" sz="1600">
                <a:solidFill>
                  <a:srgbClr val="000000"/>
                </a:solidFill>
                <a:highlight>
                  <a:srgbClr val="FFFFFF"/>
                </a:highlight>
              </a:rPr>
              <a:t> Library Consortia from </a:t>
            </a:r>
            <a:r>
              <a:rPr b="1" lang="en-GB" sz="1600">
                <a:solidFill>
                  <a:srgbClr val="000000"/>
                </a:solidFill>
                <a:highlight>
                  <a:srgbClr val="FFFFFF"/>
                </a:highlight>
                <a:latin typeface="Inter"/>
                <a:ea typeface="Inter"/>
                <a:cs typeface="Inter"/>
                <a:sym typeface="Inter"/>
              </a:rPr>
              <a:t>13</a:t>
            </a:r>
            <a:r>
              <a:rPr lang="en-GB" sz="1600">
                <a:solidFill>
                  <a:srgbClr val="000000"/>
                </a:solidFill>
                <a:highlight>
                  <a:srgbClr val="FFFFFF"/>
                </a:highlight>
              </a:rPr>
              <a:t> countries</a:t>
            </a:r>
            <a:endParaRPr sz="1600">
              <a:solidFill>
                <a:srgbClr val="000000"/>
              </a:solidFill>
              <a:highlight>
                <a:srgbClr val="FFFFFF"/>
              </a:highlight>
            </a:endParaRPr>
          </a:p>
          <a:p>
            <a:pPr indent="-330200" lvl="0" marL="457200" rtl="0" algn="l">
              <a:lnSpc>
                <a:spcPct val="115000"/>
              </a:lnSpc>
              <a:spcBef>
                <a:spcPts val="0"/>
              </a:spcBef>
              <a:spcAft>
                <a:spcPts val="0"/>
              </a:spcAft>
              <a:buClr>
                <a:srgbClr val="000000"/>
              </a:buClr>
              <a:buSzPts val="1600"/>
              <a:buChar char="●"/>
            </a:pPr>
            <a:r>
              <a:rPr b="1" lang="en-GB" sz="1600">
                <a:solidFill>
                  <a:srgbClr val="000000"/>
                </a:solidFill>
                <a:highlight>
                  <a:srgbClr val="FFFFFF"/>
                </a:highlight>
                <a:latin typeface="Inter"/>
                <a:ea typeface="Inter"/>
                <a:cs typeface="Inter"/>
                <a:sym typeface="Inter"/>
              </a:rPr>
              <a:t>10</a:t>
            </a:r>
            <a:r>
              <a:rPr lang="en-GB" sz="1600">
                <a:solidFill>
                  <a:srgbClr val="000000"/>
                </a:solidFill>
                <a:highlight>
                  <a:srgbClr val="FFFFFF"/>
                </a:highlight>
              </a:rPr>
              <a:t> Research Funders/Academies of Science</a:t>
            </a:r>
            <a:endParaRPr sz="1600">
              <a:solidFill>
                <a:srgbClr val="000000"/>
              </a:solidFill>
              <a:highlight>
                <a:srgbClr val="FFFFFF"/>
              </a:highlight>
            </a:endParaRPr>
          </a:p>
          <a:p>
            <a:pPr indent="-330200" lvl="0" marL="457200" rtl="0" algn="l">
              <a:lnSpc>
                <a:spcPct val="115000"/>
              </a:lnSpc>
              <a:spcBef>
                <a:spcPts val="0"/>
              </a:spcBef>
              <a:spcAft>
                <a:spcPts val="0"/>
              </a:spcAft>
              <a:buClr>
                <a:srgbClr val="000000"/>
              </a:buClr>
              <a:buSzPts val="1600"/>
              <a:buChar char="●"/>
            </a:pPr>
            <a:r>
              <a:rPr b="1" lang="en-GB" sz="1600">
                <a:solidFill>
                  <a:srgbClr val="000000"/>
                </a:solidFill>
                <a:highlight>
                  <a:srgbClr val="FFFFFF"/>
                </a:highlight>
                <a:latin typeface="Inter"/>
                <a:ea typeface="Inter"/>
                <a:cs typeface="Inter"/>
                <a:sym typeface="Inter"/>
              </a:rPr>
              <a:t>30+</a:t>
            </a:r>
            <a:r>
              <a:rPr lang="en-GB" sz="1600">
                <a:solidFill>
                  <a:srgbClr val="000000"/>
                </a:solidFill>
                <a:highlight>
                  <a:srgbClr val="FFFFFF"/>
                </a:highlight>
              </a:rPr>
              <a:t> smaller publishers</a:t>
            </a:r>
            <a:endParaRPr sz="1600">
              <a:solidFill>
                <a:srgbClr val="000000"/>
              </a:solidFill>
              <a:highlight>
                <a:srgbClr val="FFFFFF"/>
              </a:highlight>
            </a:endParaRPr>
          </a:p>
          <a:p>
            <a:pPr indent="-330200" lvl="0" marL="457200" rtl="0" algn="l">
              <a:lnSpc>
                <a:spcPct val="115000"/>
              </a:lnSpc>
              <a:spcBef>
                <a:spcPts val="0"/>
              </a:spcBef>
              <a:spcAft>
                <a:spcPts val="0"/>
              </a:spcAft>
              <a:buClr>
                <a:srgbClr val="000000"/>
              </a:buClr>
              <a:buSzPts val="1600"/>
              <a:buChar char="●"/>
            </a:pPr>
            <a:r>
              <a:rPr b="1" lang="en-GB" sz="1600">
                <a:solidFill>
                  <a:srgbClr val="000000"/>
                </a:solidFill>
                <a:highlight>
                  <a:srgbClr val="FFFFFF"/>
                </a:highlight>
                <a:latin typeface="Inter"/>
                <a:ea typeface="Inter"/>
                <a:cs typeface="Inter"/>
                <a:sym typeface="Inter"/>
              </a:rPr>
              <a:t>25+</a:t>
            </a:r>
            <a:r>
              <a:rPr lang="en-GB" sz="1600">
                <a:solidFill>
                  <a:srgbClr val="000000"/>
                </a:solidFill>
                <a:highlight>
                  <a:srgbClr val="FFFFFF"/>
                </a:highlight>
              </a:rPr>
              <a:t> larger publishers and aggregators</a:t>
            </a:r>
            <a:endParaRPr sz="1600"/>
          </a:p>
        </p:txBody>
      </p:sp>
      <p:sp>
        <p:nvSpPr>
          <p:cNvPr id="324" name="Google Shape;324;p40"/>
          <p:cNvSpPr txBox="1"/>
          <p:nvPr>
            <p:ph idx="1" type="subTitle"/>
          </p:nvPr>
        </p:nvSpPr>
        <p:spPr>
          <a:xfrm>
            <a:off x="724950" y="3161525"/>
            <a:ext cx="3300900" cy="7590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SzPts val="1500"/>
              <a:buNone/>
            </a:pPr>
            <a:r>
              <a:rPr b="1" lang="en-GB">
                <a:latin typeface="Inter"/>
                <a:ea typeface="Inter"/>
                <a:cs typeface="Inter"/>
                <a:sym typeface="Inter"/>
              </a:rPr>
              <a:t>80%</a:t>
            </a:r>
            <a:r>
              <a:rPr lang="en-GB"/>
              <a:t> of income from the community</a:t>
            </a:r>
            <a:endParaRPr/>
          </a:p>
          <a:p>
            <a:pPr indent="0" lvl="0" marL="0" rtl="0" algn="l">
              <a:lnSpc>
                <a:spcPct val="100000"/>
              </a:lnSpc>
              <a:spcBef>
                <a:spcPts val="0"/>
              </a:spcBef>
              <a:spcAft>
                <a:spcPts val="0"/>
              </a:spcAft>
              <a:buSzPts val="1500"/>
              <a:buNone/>
            </a:pPr>
            <a:r>
              <a:t/>
            </a:r>
            <a:endParaRPr/>
          </a:p>
          <a:p>
            <a:pPr indent="0" lvl="0" marL="0" rtl="0" algn="l">
              <a:lnSpc>
                <a:spcPct val="100000"/>
              </a:lnSpc>
              <a:spcBef>
                <a:spcPts val="0"/>
              </a:spcBef>
              <a:spcAft>
                <a:spcPts val="0"/>
              </a:spcAft>
              <a:buSzPts val="1500"/>
              <a:buNone/>
            </a:pPr>
            <a:r>
              <a:rPr b="1" lang="en-GB">
                <a:latin typeface="Inter"/>
                <a:ea typeface="Inter"/>
                <a:cs typeface="Inter"/>
                <a:sym typeface="Inter"/>
              </a:rPr>
              <a:t>20%</a:t>
            </a:r>
            <a:r>
              <a:rPr lang="en-GB"/>
              <a:t> of income from publishers</a:t>
            </a:r>
            <a:endParaRPr/>
          </a:p>
          <a:p>
            <a:pPr indent="0" lvl="0" marL="0" rtl="0" algn="l">
              <a:lnSpc>
                <a:spcPct val="100000"/>
              </a:lnSpc>
              <a:spcBef>
                <a:spcPts val="0"/>
              </a:spcBef>
              <a:spcAft>
                <a:spcPts val="0"/>
              </a:spcAft>
              <a:buSzPts val="1500"/>
              <a:buNone/>
            </a:pPr>
            <a:r>
              <a:t/>
            </a:r>
            <a:endParaRPr/>
          </a:p>
          <a:p>
            <a:pPr indent="0" lvl="0" marL="0" rtl="0" algn="l">
              <a:lnSpc>
                <a:spcPct val="100000"/>
              </a:lnSpc>
              <a:spcBef>
                <a:spcPts val="0"/>
              </a:spcBef>
              <a:spcAft>
                <a:spcPts val="0"/>
              </a:spcAft>
              <a:buSzPts val="1500"/>
              <a:buNone/>
            </a:pPr>
            <a:r>
              <a:rPr lang="en-GB"/>
              <a:t>Running DOAJ cost </a:t>
            </a:r>
            <a:r>
              <a:rPr b="1" lang="en-GB">
                <a:latin typeface="Inter"/>
                <a:ea typeface="Inter"/>
                <a:cs typeface="Inter"/>
                <a:sym typeface="Inter"/>
              </a:rPr>
              <a:t>€1.3m</a:t>
            </a:r>
            <a:r>
              <a:rPr lang="en-GB"/>
              <a:t> in 2023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1"/>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t>Why support DOAJ?</a:t>
            </a:r>
            <a:endParaRPr/>
          </a:p>
        </p:txBody>
      </p:sp>
      <p:sp>
        <p:nvSpPr>
          <p:cNvPr id="330" name="Google Shape;330;p41"/>
          <p:cNvSpPr txBox="1"/>
          <p:nvPr>
            <p:ph idx="1" type="body"/>
          </p:nvPr>
        </p:nvSpPr>
        <p:spPr>
          <a:xfrm>
            <a:off x="729325" y="2078875"/>
            <a:ext cx="2563200" cy="2261100"/>
          </a:xfrm>
          <a:prstGeom prst="rect">
            <a:avLst/>
          </a:prstGeom>
          <a:noFill/>
          <a:ln>
            <a:noFill/>
          </a:ln>
        </p:spPr>
        <p:txBody>
          <a:bodyPr anchorCtr="0" anchor="t" bIns="76025" lIns="76025" spcFirstLastPara="1" rIns="76025" wrap="square" tIns="76025">
            <a:noAutofit/>
          </a:bodyPr>
          <a:lstStyle/>
          <a:p>
            <a:pPr indent="0" lvl="0" marL="0" rtl="0" algn="l">
              <a:lnSpc>
                <a:spcPct val="150000"/>
              </a:lnSpc>
              <a:spcBef>
                <a:spcPts val="0"/>
              </a:spcBef>
              <a:spcAft>
                <a:spcPts val="0"/>
              </a:spcAft>
              <a:buSzPts val="1500"/>
              <a:buNone/>
            </a:pPr>
            <a:r>
              <a:rPr b="1" lang="en-GB" sz="1600">
                <a:latin typeface="Inter"/>
                <a:ea typeface="Inter"/>
                <a:cs typeface="Inter"/>
                <a:sym typeface="Inter"/>
              </a:rPr>
              <a:t>1</a:t>
            </a:r>
            <a:endParaRPr b="1" sz="1600">
              <a:latin typeface="Inter"/>
              <a:ea typeface="Inter"/>
              <a:cs typeface="Inter"/>
              <a:sym typeface="Inter"/>
            </a:endParaRPr>
          </a:p>
          <a:p>
            <a:pPr indent="0" lvl="0" marL="0" rtl="0" algn="l">
              <a:lnSpc>
                <a:spcPct val="150000"/>
              </a:lnSpc>
              <a:spcBef>
                <a:spcPts val="0"/>
              </a:spcBef>
              <a:spcAft>
                <a:spcPts val="0"/>
              </a:spcAft>
              <a:buSzPts val="1500"/>
              <a:buNone/>
            </a:pPr>
            <a:r>
              <a:rPr lang="en-GB" sz="1400"/>
              <a:t>Funding from libraries enables our commitment to being 100% independent.</a:t>
            </a:r>
            <a:endParaRPr sz="1400"/>
          </a:p>
          <a:p>
            <a:pPr indent="0" lvl="0" marL="0" rtl="0" algn="l">
              <a:lnSpc>
                <a:spcPct val="115000"/>
              </a:lnSpc>
              <a:spcBef>
                <a:spcPts val="0"/>
              </a:spcBef>
              <a:spcAft>
                <a:spcPts val="0"/>
              </a:spcAft>
              <a:buSzPts val="1500"/>
              <a:buNone/>
            </a:pPr>
            <a:r>
              <a:t/>
            </a:r>
            <a:endParaRPr sz="1200"/>
          </a:p>
          <a:p>
            <a:pPr indent="0" lvl="0" marL="381000" rtl="0" algn="l">
              <a:lnSpc>
                <a:spcPct val="115000"/>
              </a:lnSpc>
              <a:spcBef>
                <a:spcPts val="0"/>
              </a:spcBef>
              <a:spcAft>
                <a:spcPts val="0"/>
              </a:spcAft>
              <a:buSzPts val="1500"/>
              <a:buNone/>
            </a:pPr>
            <a:r>
              <a:t/>
            </a:r>
            <a:endParaRPr sz="1200"/>
          </a:p>
        </p:txBody>
      </p:sp>
      <p:sp>
        <p:nvSpPr>
          <p:cNvPr id="331" name="Google Shape;331;p41"/>
          <p:cNvSpPr txBox="1"/>
          <p:nvPr>
            <p:ph idx="2" type="body"/>
          </p:nvPr>
        </p:nvSpPr>
        <p:spPr>
          <a:xfrm>
            <a:off x="3292046" y="2078875"/>
            <a:ext cx="2563200" cy="2261100"/>
          </a:xfrm>
          <a:prstGeom prst="rect">
            <a:avLst/>
          </a:prstGeom>
          <a:noFill/>
          <a:ln>
            <a:noFill/>
          </a:ln>
        </p:spPr>
        <p:txBody>
          <a:bodyPr anchorCtr="0" anchor="t" bIns="76025" lIns="76025" spcFirstLastPara="1" rIns="76025" wrap="square" tIns="76025">
            <a:noAutofit/>
          </a:bodyPr>
          <a:lstStyle/>
          <a:p>
            <a:pPr indent="0" lvl="0" marL="0" rtl="0" algn="l">
              <a:lnSpc>
                <a:spcPct val="150000"/>
              </a:lnSpc>
              <a:spcBef>
                <a:spcPts val="0"/>
              </a:spcBef>
              <a:spcAft>
                <a:spcPts val="0"/>
              </a:spcAft>
              <a:buSzPts val="1500"/>
              <a:buNone/>
            </a:pPr>
            <a:r>
              <a:rPr b="1" lang="en-GB" sz="1600">
                <a:latin typeface="Inter"/>
                <a:ea typeface="Inter"/>
                <a:cs typeface="Inter"/>
                <a:sym typeface="Inter"/>
              </a:rPr>
              <a:t>2</a:t>
            </a:r>
            <a:endParaRPr b="1" sz="1600">
              <a:latin typeface="Inter"/>
              <a:ea typeface="Inter"/>
              <a:cs typeface="Inter"/>
              <a:sym typeface="Inter"/>
            </a:endParaRPr>
          </a:p>
          <a:p>
            <a:pPr indent="0" lvl="0" marL="0" rtl="0" algn="l">
              <a:lnSpc>
                <a:spcPct val="150000"/>
              </a:lnSpc>
              <a:spcBef>
                <a:spcPts val="0"/>
              </a:spcBef>
              <a:spcAft>
                <a:spcPts val="0"/>
              </a:spcAft>
              <a:buSzPts val="1500"/>
              <a:buNone/>
            </a:pPr>
            <a:r>
              <a:rPr lang="en-GB" sz="1400"/>
              <a:t>Our core d</a:t>
            </a:r>
            <a:r>
              <a:rPr lang="en-GB" sz="1400"/>
              <a:t>ata and services can remain open and free to everyone.</a:t>
            </a:r>
            <a:endParaRPr sz="1400"/>
          </a:p>
        </p:txBody>
      </p:sp>
      <p:sp>
        <p:nvSpPr>
          <p:cNvPr id="332" name="Google Shape;332;p41"/>
          <p:cNvSpPr txBox="1"/>
          <p:nvPr>
            <p:ph idx="2" type="body"/>
          </p:nvPr>
        </p:nvSpPr>
        <p:spPr>
          <a:xfrm>
            <a:off x="5855246" y="2078875"/>
            <a:ext cx="2563200" cy="2261100"/>
          </a:xfrm>
          <a:prstGeom prst="rect">
            <a:avLst/>
          </a:prstGeom>
          <a:noFill/>
          <a:ln>
            <a:noFill/>
          </a:ln>
        </p:spPr>
        <p:txBody>
          <a:bodyPr anchorCtr="0" anchor="t" bIns="76025" lIns="76025" spcFirstLastPara="1" rIns="76025" wrap="square" tIns="76025">
            <a:noAutofit/>
          </a:bodyPr>
          <a:lstStyle/>
          <a:p>
            <a:pPr indent="0" lvl="0" marL="0" rtl="0" algn="l">
              <a:lnSpc>
                <a:spcPct val="150000"/>
              </a:lnSpc>
              <a:spcBef>
                <a:spcPts val="0"/>
              </a:spcBef>
              <a:spcAft>
                <a:spcPts val="0"/>
              </a:spcAft>
              <a:buSzPts val="1500"/>
              <a:buNone/>
            </a:pPr>
            <a:r>
              <a:rPr b="1" lang="en-GB" sz="1600">
                <a:latin typeface="Inter"/>
                <a:ea typeface="Inter"/>
                <a:cs typeface="Inter"/>
                <a:sym typeface="Inter"/>
              </a:rPr>
              <a:t>3</a:t>
            </a:r>
            <a:endParaRPr b="1" sz="1600">
              <a:latin typeface="Inter"/>
              <a:ea typeface="Inter"/>
              <a:cs typeface="Inter"/>
              <a:sym typeface="Inter"/>
            </a:endParaRPr>
          </a:p>
          <a:p>
            <a:pPr indent="0" lvl="0" marL="0" rtl="0" algn="l">
              <a:lnSpc>
                <a:spcPct val="150000"/>
              </a:lnSpc>
              <a:spcBef>
                <a:spcPts val="0"/>
              </a:spcBef>
              <a:spcAft>
                <a:spcPts val="0"/>
              </a:spcAft>
              <a:buSzPts val="1500"/>
              <a:buNone/>
            </a:pPr>
            <a:r>
              <a:rPr lang="en-GB" sz="1400"/>
              <a:t>DOAJ has been created and is developed by the community and it develops in line with community values.</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2"/>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t>Why support DOAJ?</a:t>
            </a:r>
            <a:endParaRPr/>
          </a:p>
        </p:txBody>
      </p:sp>
      <p:sp>
        <p:nvSpPr>
          <p:cNvPr id="338" name="Google Shape;338;p42"/>
          <p:cNvSpPr txBox="1"/>
          <p:nvPr>
            <p:ph idx="1" type="body"/>
          </p:nvPr>
        </p:nvSpPr>
        <p:spPr>
          <a:xfrm>
            <a:off x="729325" y="2078875"/>
            <a:ext cx="3774300" cy="2261100"/>
          </a:xfrm>
          <a:prstGeom prst="rect">
            <a:avLst/>
          </a:prstGeom>
          <a:noFill/>
          <a:ln>
            <a:noFill/>
          </a:ln>
        </p:spPr>
        <p:txBody>
          <a:bodyPr anchorCtr="0" anchor="t" bIns="76025" lIns="76025" spcFirstLastPara="1" rIns="76025" wrap="square" tIns="76025">
            <a:noAutofit/>
          </a:bodyPr>
          <a:lstStyle/>
          <a:p>
            <a:pPr indent="0" lvl="0" marL="0" rtl="0" algn="l">
              <a:lnSpc>
                <a:spcPct val="150000"/>
              </a:lnSpc>
              <a:spcBef>
                <a:spcPts val="0"/>
              </a:spcBef>
              <a:spcAft>
                <a:spcPts val="0"/>
              </a:spcAft>
              <a:buSzPts val="1500"/>
              <a:buNone/>
            </a:pPr>
            <a:r>
              <a:rPr b="1" lang="en-GB" sz="1600">
                <a:latin typeface="Inter"/>
                <a:ea typeface="Inter"/>
                <a:cs typeface="Inter"/>
                <a:sym typeface="Inter"/>
              </a:rPr>
              <a:t>4</a:t>
            </a:r>
            <a:endParaRPr b="1" sz="1600">
              <a:latin typeface="Inter"/>
              <a:ea typeface="Inter"/>
              <a:cs typeface="Inter"/>
              <a:sym typeface="Inter"/>
            </a:endParaRPr>
          </a:p>
          <a:p>
            <a:pPr indent="0" lvl="0" marL="0" rtl="0" algn="l">
              <a:lnSpc>
                <a:spcPct val="150000"/>
              </a:lnSpc>
              <a:spcBef>
                <a:spcPts val="0"/>
              </a:spcBef>
              <a:spcAft>
                <a:spcPts val="0"/>
              </a:spcAft>
              <a:buSzPts val="1500"/>
              <a:buNone/>
            </a:pPr>
            <a:r>
              <a:rPr lang="en-GB" sz="1400"/>
              <a:t>Supporting open infrastructure is a strategic choice for libraries, and demonstrates a commitment to open research and a sustainable future for open infrastructure.</a:t>
            </a:r>
            <a:endParaRPr sz="1400"/>
          </a:p>
          <a:p>
            <a:pPr indent="0" lvl="0" marL="0" rtl="0" algn="l">
              <a:lnSpc>
                <a:spcPct val="115000"/>
              </a:lnSpc>
              <a:spcBef>
                <a:spcPts val="0"/>
              </a:spcBef>
              <a:spcAft>
                <a:spcPts val="0"/>
              </a:spcAft>
              <a:buSzPts val="1500"/>
              <a:buNone/>
            </a:pPr>
            <a:r>
              <a:t/>
            </a:r>
            <a:endParaRPr sz="1200"/>
          </a:p>
          <a:p>
            <a:pPr indent="0" lvl="0" marL="381000" rtl="0" algn="l">
              <a:lnSpc>
                <a:spcPct val="115000"/>
              </a:lnSpc>
              <a:spcBef>
                <a:spcPts val="0"/>
              </a:spcBef>
              <a:spcAft>
                <a:spcPts val="0"/>
              </a:spcAft>
              <a:buSzPts val="1500"/>
              <a:buNone/>
            </a:pPr>
            <a:r>
              <a:t/>
            </a:r>
            <a:endParaRPr sz="1200"/>
          </a:p>
        </p:txBody>
      </p:sp>
      <p:sp>
        <p:nvSpPr>
          <p:cNvPr id="339" name="Google Shape;339;p42"/>
          <p:cNvSpPr txBox="1"/>
          <p:nvPr>
            <p:ph idx="2" type="body"/>
          </p:nvPr>
        </p:nvSpPr>
        <p:spPr>
          <a:xfrm>
            <a:off x="4643604" y="2078875"/>
            <a:ext cx="3774300" cy="2261100"/>
          </a:xfrm>
          <a:prstGeom prst="rect">
            <a:avLst/>
          </a:prstGeom>
          <a:noFill/>
          <a:ln>
            <a:noFill/>
          </a:ln>
        </p:spPr>
        <p:txBody>
          <a:bodyPr anchorCtr="0" anchor="t" bIns="76025" lIns="76025" spcFirstLastPara="1" rIns="76025" wrap="square" tIns="76025">
            <a:noAutofit/>
          </a:bodyPr>
          <a:lstStyle/>
          <a:p>
            <a:pPr indent="0" lvl="0" marL="0" rtl="0" algn="l">
              <a:lnSpc>
                <a:spcPct val="150000"/>
              </a:lnSpc>
              <a:spcBef>
                <a:spcPts val="0"/>
              </a:spcBef>
              <a:spcAft>
                <a:spcPts val="0"/>
              </a:spcAft>
              <a:buSzPts val="1500"/>
              <a:buNone/>
            </a:pPr>
            <a:r>
              <a:rPr b="1" lang="en-GB" sz="1600">
                <a:latin typeface="Inter"/>
                <a:ea typeface="Inter"/>
                <a:cs typeface="Inter"/>
                <a:sym typeface="Inter"/>
              </a:rPr>
              <a:t>5</a:t>
            </a:r>
            <a:endParaRPr b="1" sz="1600">
              <a:latin typeface="Inter"/>
              <a:ea typeface="Inter"/>
              <a:cs typeface="Inter"/>
              <a:sym typeface="Inter"/>
            </a:endParaRPr>
          </a:p>
          <a:p>
            <a:pPr indent="0" lvl="0" marL="0" rtl="0" algn="l">
              <a:lnSpc>
                <a:spcPct val="150000"/>
              </a:lnSpc>
              <a:spcBef>
                <a:spcPts val="0"/>
              </a:spcBef>
              <a:spcAft>
                <a:spcPts val="0"/>
              </a:spcAft>
              <a:buSzPts val="1500"/>
              <a:buNone/>
            </a:pPr>
            <a:r>
              <a:rPr lang="en-GB" sz="1400"/>
              <a:t>Demand for (and pressure on) our services is increasing in line with the growth of Open Access.</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3"/>
          <p:cNvSpPr txBox="1"/>
          <p:nvPr>
            <p:ph type="title"/>
          </p:nvPr>
        </p:nvSpPr>
        <p:spPr>
          <a:xfrm>
            <a:off x="729450" y="1318650"/>
            <a:ext cx="7688400" cy="5352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Institutional</a:t>
            </a:r>
            <a:r>
              <a:rPr lang="en-GB"/>
              <a:t> and library supporter rates</a:t>
            </a:r>
            <a:endParaRPr/>
          </a:p>
        </p:txBody>
      </p:sp>
      <p:sp>
        <p:nvSpPr>
          <p:cNvPr id="345" name="Google Shape;345;p43"/>
          <p:cNvSpPr txBox="1"/>
          <p:nvPr>
            <p:ph idx="1" type="body"/>
          </p:nvPr>
        </p:nvSpPr>
        <p:spPr>
          <a:xfrm>
            <a:off x="729325" y="2418775"/>
            <a:ext cx="3774300" cy="5352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€4000 large institutions</a:t>
            </a:r>
            <a:endParaRPr/>
          </a:p>
        </p:txBody>
      </p:sp>
      <p:sp>
        <p:nvSpPr>
          <p:cNvPr id="346" name="Google Shape;346;p43"/>
          <p:cNvSpPr txBox="1"/>
          <p:nvPr>
            <p:ph idx="2" type="body"/>
          </p:nvPr>
        </p:nvSpPr>
        <p:spPr>
          <a:xfrm>
            <a:off x="4643600" y="2430475"/>
            <a:ext cx="3774300" cy="4764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€2000 small institutions</a:t>
            </a:r>
            <a:endParaRPr/>
          </a:p>
        </p:txBody>
      </p:sp>
      <p:sp>
        <p:nvSpPr>
          <p:cNvPr id="347" name="Google Shape;347;p43"/>
          <p:cNvSpPr txBox="1"/>
          <p:nvPr/>
        </p:nvSpPr>
        <p:spPr>
          <a:xfrm>
            <a:off x="672200" y="3342775"/>
            <a:ext cx="7209000" cy="74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1"/>
              </a:solidFill>
              <a:latin typeface="Inter Light"/>
              <a:ea typeface="Inter Light"/>
              <a:cs typeface="Inter Light"/>
              <a:sym typeface="Inter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4"/>
          <p:cNvSpPr txBox="1"/>
          <p:nvPr>
            <p:ph type="ctrTitle"/>
          </p:nvPr>
        </p:nvSpPr>
        <p:spPr>
          <a:xfrm>
            <a:off x="669100" y="1329150"/>
            <a:ext cx="6233100" cy="1664700"/>
          </a:xfrm>
          <a:prstGeom prst="rect">
            <a:avLst/>
          </a:prstGeom>
          <a:noFill/>
          <a:ln>
            <a:noFill/>
          </a:ln>
        </p:spPr>
        <p:txBody>
          <a:bodyPr anchorCtr="0" anchor="t" bIns="76025" lIns="76025" spcFirstLastPara="1" rIns="76025" wrap="square" tIns="76025">
            <a:normAutofit/>
          </a:bodyPr>
          <a:lstStyle/>
          <a:p>
            <a:pPr indent="0" lvl="0" marL="0" rtl="0" algn="l">
              <a:lnSpc>
                <a:spcPct val="100000"/>
              </a:lnSpc>
              <a:spcBef>
                <a:spcPts val="0"/>
              </a:spcBef>
              <a:spcAft>
                <a:spcPts val="0"/>
              </a:spcAft>
              <a:buSzPts val="3500"/>
              <a:buNone/>
            </a:pPr>
            <a:r>
              <a:rPr lang="en-GB" sz="3600">
                <a:highlight>
                  <a:schemeClr val="dk1"/>
                </a:highlight>
                <a:latin typeface="Arial"/>
                <a:ea typeface="Arial"/>
                <a:cs typeface="Arial"/>
                <a:sym typeface="Arial"/>
              </a:rPr>
              <a:t>Further information or questions?</a:t>
            </a:r>
            <a:endParaRPr b="0" sz="3600">
              <a:highlight>
                <a:schemeClr val="dk1"/>
              </a:highlight>
              <a:latin typeface="Arial"/>
              <a:ea typeface="Arial"/>
              <a:cs typeface="Arial"/>
              <a:sym typeface="Arial"/>
            </a:endParaRPr>
          </a:p>
        </p:txBody>
      </p:sp>
      <p:sp>
        <p:nvSpPr>
          <p:cNvPr id="353" name="Google Shape;353;p44"/>
          <p:cNvSpPr txBox="1"/>
          <p:nvPr>
            <p:ph idx="1" type="subTitle"/>
          </p:nvPr>
        </p:nvSpPr>
        <p:spPr>
          <a:xfrm>
            <a:off x="729450" y="2430474"/>
            <a:ext cx="4890900" cy="15669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SzPts val="1300"/>
              <a:buNone/>
            </a:pPr>
            <a:r>
              <a:t/>
            </a:r>
            <a:endParaRPr sz="1800">
              <a:solidFill>
                <a:schemeClr val="lt1"/>
              </a:solidFill>
              <a:latin typeface="Arial"/>
              <a:ea typeface="Arial"/>
              <a:cs typeface="Arial"/>
              <a:sym typeface="Arial"/>
            </a:endParaRPr>
          </a:p>
          <a:p>
            <a:pPr indent="0" lvl="0" marL="0" rtl="0" algn="l">
              <a:lnSpc>
                <a:spcPct val="100000"/>
              </a:lnSpc>
              <a:spcBef>
                <a:spcPts val="0"/>
              </a:spcBef>
              <a:spcAft>
                <a:spcPts val="0"/>
              </a:spcAft>
              <a:buSzPts val="1300"/>
              <a:buNone/>
            </a:pPr>
            <a:r>
              <a:t/>
            </a:r>
            <a:endParaRPr sz="1800">
              <a:solidFill>
                <a:schemeClr val="lt1"/>
              </a:solidFill>
              <a:latin typeface="Arial"/>
              <a:ea typeface="Arial"/>
              <a:cs typeface="Arial"/>
              <a:sym typeface="Arial"/>
            </a:endParaRPr>
          </a:p>
          <a:p>
            <a:pPr indent="0" lvl="0" marL="0" rtl="0" algn="l">
              <a:lnSpc>
                <a:spcPct val="100000"/>
              </a:lnSpc>
              <a:spcBef>
                <a:spcPts val="0"/>
              </a:spcBef>
              <a:spcAft>
                <a:spcPts val="0"/>
              </a:spcAft>
              <a:buSzPts val="1300"/>
              <a:buNone/>
            </a:pPr>
            <a:r>
              <a:rPr lang="en-GB" sz="1800">
                <a:solidFill>
                  <a:schemeClr val="lt1"/>
                </a:solidFill>
                <a:latin typeface="Arial"/>
                <a:ea typeface="Arial"/>
                <a:cs typeface="Arial"/>
                <a:sym typeface="Arial"/>
              </a:rPr>
              <a:t>Joanna Ball</a:t>
            </a:r>
            <a:br>
              <a:rPr lang="en-GB" sz="1800">
                <a:solidFill>
                  <a:schemeClr val="lt1"/>
                </a:solidFill>
                <a:latin typeface="Arial"/>
                <a:ea typeface="Arial"/>
                <a:cs typeface="Arial"/>
                <a:sym typeface="Arial"/>
              </a:rPr>
            </a:br>
            <a:r>
              <a:rPr lang="en-GB" sz="1800">
                <a:solidFill>
                  <a:schemeClr val="lt1"/>
                </a:solidFill>
                <a:latin typeface="Arial"/>
                <a:ea typeface="Arial"/>
                <a:cs typeface="Arial"/>
                <a:sym typeface="Arial"/>
              </a:rPr>
              <a:t>Managing Director</a:t>
            </a:r>
            <a:endParaRPr sz="1800">
              <a:solidFill>
                <a:schemeClr val="lt1"/>
              </a:solidFill>
              <a:latin typeface="Arial"/>
              <a:ea typeface="Arial"/>
              <a:cs typeface="Arial"/>
              <a:sym typeface="Arial"/>
            </a:endParaRPr>
          </a:p>
          <a:p>
            <a:pPr indent="0" lvl="0" marL="0" rtl="0" algn="l">
              <a:lnSpc>
                <a:spcPct val="100000"/>
              </a:lnSpc>
              <a:spcBef>
                <a:spcPts val="0"/>
              </a:spcBef>
              <a:spcAft>
                <a:spcPts val="0"/>
              </a:spcAft>
              <a:buSzPts val="1300"/>
              <a:buNone/>
            </a:pPr>
            <a:r>
              <a:rPr lang="en-GB" sz="1800">
                <a:solidFill>
                  <a:schemeClr val="lt1"/>
                </a:solidFill>
                <a:latin typeface="Arial"/>
                <a:ea typeface="Arial"/>
                <a:cs typeface="Arial"/>
                <a:sym typeface="Arial"/>
              </a:rPr>
              <a:t>joanna@doaj.org</a:t>
            </a:r>
            <a:endParaRPr sz="1800">
              <a:solidFill>
                <a:schemeClr val="lt1"/>
              </a:solidFill>
              <a:latin typeface="Arial"/>
              <a:ea typeface="Arial"/>
              <a:cs typeface="Arial"/>
              <a:sym typeface="Arial"/>
            </a:endParaRPr>
          </a:p>
        </p:txBody>
      </p:sp>
      <p:pic>
        <p:nvPicPr>
          <p:cNvPr id="354" name="Google Shape;354;p44"/>
          <p:cNvPicPr preferRelativeResize="0"/>
          <p:nvPr/>
        </p:nvPicPr>
        <p:blipFill rotWithShape="1">
          <a:blip r:embed="rId3">
            <a:alphaModFix/>
          </a:blip>
          <a:srcRect b="0" l="0" r="0" t="0"/>
          <a:stretch/>
        </p:blipFill>
        <p:spPr>
          <a:xfrm>
            <a:off x="5308042" y="4355574"/>
            <a:ext cx="1546833" cy="54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727650" y="411600"/>
            <a:ext cx="76887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SzPts val="2200"/>
              <a:buNone/>
            </a:pPr>
            <a:r>
              <a:rPr lang="en-GB"/>
              <a:t>Overview of publisher countries indexed in DOAJ</a:t>
            </a:r>
            <a:endParaRPr/>
          </a:p>
        </p:txBody>
      </p:sp>
      <p:pic>
        <p:nvPicPr>
          <p:cNvPr id="144" name="Google Shape;144;p20"/>
          <p:cNvPicPr preferRelativeResize="0"/>
          <p:nvPr/>
        </p:nvPicPr>
        <p:blipFill rotWithShape="1">
          <a:blip r:embed="rId3">
            <a:alphaModFix/>
          </a:blip>
          <a:srcRect b="0" l="0" r="0" t="0"/>
          <a:stretch/>
        </p:blipFill>
        <p:spPr>
          <a:xfrm>
            <a:off x="835800" y="946800"/>
            <a:ext cx="7347326" cy="3891900"/>
          </a:xfrm>
          <a:prstGeom prst="rect">
            <a:avLst/>
          </a:prstGeom>
          <a:noFill/>
          <a:ln>
            <a:noFill/>
          </a:ln>
        </p:spPr>
      </p:pic>
      <p:sp>
        <p:nvSpPr>
          <p:cNvPr id="145" name="Google Shape;145;p20"/>
          <p:cNvSpPr txBox="1"/>
          <p:nvPr/>
        </p:nvSpPr>
        <p:spPr>
          <a:xfrm>
            <a:off x="5912625" y="4698850"/>
            <a:ext cx="3088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Inter Light"/>
                <a:ea typeface="Inter Light"/>
                <a:cs typeface="Inter Light"/>
                <a:sym typeface="Inter Light"/>
              </a:rPr>
              <a:t>Data collected 20th February 2024</a:t>
            </a:r>
            <a:endParaRPr b="0" i="0" sz="1300" u="none" cap="none" strike="noStrike">
              <a:solidFill>
                <a:schemeClr val="dk1"/>
              </a:solidFill>
              <a:latin typeface="Inter Light"/>
              <a:ea typeface="Inter Light"/>
              <a:cs typeface="Inter Light"/>
              <a:sym typeface="Inter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t>DOAJ statistics 2023</a:t>
            </a:r>
            <a:endParaRPr/>
          </a:p>
        </p:txBody>
      </p:sp>
      <p:pic>
        <p:nvPicPr>
          <p:cNvPr id="151" name="Google Shape;151;p21"/>
          <p:cNvPicPr preferRelativeResize="0"/>
          <p:nvPr/>
        </p:nvPicPr>
        <p:blipFill rotWithShape="1">
          <a:blip r:embed="rId3">
            <a:alphaModFix/>
          </a:blip>
          <a:srcRect b="0" l="0" r="0" t="0"/>
          <a:stretch/>
        </p:blipFill>
        <p:spPr>
          <a:xfrm>
            <a:off x="7535250" y="250700"/>
            <a:ext cx="1307699" cy="1307701"/>
          </a:xfrm>
          <a:prstGeom prst="rect">
            <a:avLst/>
          </a:prstGeom>
          <a:noFill/>
          <a:ln>
            <a:noFill/>
          </a:ln>
        </p:spPr>
      </p:pic>
      <p:sp>
        <p:nvSpPr>
          <p:cNvPr id="152" name="Google Shape;152;p21"/>
          <p:cNvSpPr txBox="1"/>
          <p:nvPr/>
        </p:nvSpPr>
        <p:spPr>
          <a:xfrm>
            <a:off x="729325" y="2231275"/>
            <a:ext cx="1886400" cy="18438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Clr>
                <a:srgbClr val="000000"/>
              </a:buClr>
              <a:buSzPts val="1800"/>
              <a:buFont typeface="Arial"/>
              <a:buNone/>
            </a:pPr>
            <a:r>
              <a:rPr b="1" lang="en-GB" sz="1800">
                <a:solidFill>
                  <a:schemeClr val="dk1"/>
                </a:solidFill>
                <a:latin typeface="Inter"/>
                <a:ea typeface="Inter"/>
                <a:cs typeface="Inter"/>
                <a:sym typeface="Inter"/>
              </a:rPr>
              <a:t>7,926 </a:t>
            </a:r>
            <a:r>
              <a:rPr lang="en-GB" sz="1800">
                <a:solidFill>
                  <a:schemeClr val="dk1"/>
                </a:solidFill>
                <a:latin typeface="Inter Light"/>
                <a:ea typeface="Inter Light"/>
                <a:cs typeface="Inter Light"/>
                <a:sym typeface="Inter Light"/>
              </a:rPr>
              <a:t>applications &amp; </a:t>
            </a:r>
            <a:r>
              <a:rPr b="1" lang="en-GB" sz="1800">
                <a:solidFill>
                  <a:schemeClr val="dk1"/>
                </a:solidFill>
                <a:latin typeface="Inter"/>
                <a:ea typeface="Inter"/>
                <a:cs typeface="Inter"/>
                <a:sym typeface="Inter"/>
              </a:rPr>
              <a:t>4,126</a:t>
            </a:r>
            <a:r>
              <a:rPr lang="en-GB" sz="1800">
                <a:solidFill>
                  <a:schemeClr val="dk1"/>
                </a:solidFill>
                <a:latin typeface="Inter Light"/>
                <a:ea typeface="Inter Light"/>
                <a:cs typeface="Inter Light"/>
                <a:sym typeface="Inter Light"/>
              </a:rPr>
              <a:t> update requests from journals</a:t>
            </a:r>
            <a:endParaRPr b="0" i="0" sz="1800" u="none" cap="none" strike="noStrike">
              <a:solidFill>
                <a:srgbClr val="282624"/>
              </a:solidFill>
              <a:latin typeface="Inter Light"/>
              <a:ea typeface="Inter Light"/>
              <a:cs typeface="Inter Light"/>
              <a:sym typeface="Inter Light"/>
            </a:endParaRPr>
          </a:p>
        </p:txBody>
      </p:sp>
      <p:sp>
        <p:nvSpPr>
          <p:cNvPr id="153" name="Google Shape;153;p21"/>
          <p:cNvSpPr txBox="1"/>
          <p:nvPr/>
        </p:nvSpPr>
        <p:spPr>
          <a:xfrm>
            <a:off x="2615725" y="2231275"/>
            <a:ext cx="1886400" cy="1843800"/>
          </a:xfrm>
          <a:prstGeom prst="rect">
            <a:avLst/>
          </a:prstGeom>
          <a:noFill/>
          <a:ln>
            <a:noFill/>
          </a:ln>
        </p:spPr>
        <p:txBody>
          <a:bodyPr anchorCtr="0" anchor="t" bIns="76025" lIns="76025" spcFirstLastPara="1" rIns="76025" wrap="square" tIns="76025">
            <a:noAutofit/>
          </a:bodyPr>
          <a:lstStyle/>
          <a:p>
            <a:pPr indent="0" lvl="0" marL="0" marR="0" rtl="0" algn="l">
              <a:lnSpc>
                <a:spcPct val="115000"/>
              </a:lnSpc>
              <a:spcBef>
                <a:spcPts val="0"/>
              </a:spcBef>
              <a:spcAft>
                <a:spcPts val="0"/>
              </a:spcAft>
              <a:buClr>
                <a:srgbClr val="000000"/>
              </a:buClr>
              <a:buSzPts val="1800"/>
              <a:buFont typeface="Arial"/>
              <a:buNone/>
            </a:pPr>
            <a:r>
              <a:rPr b="1" lang="en-GB" sz="1800">
                <a:solidFill>
                  <a:srgbClr val="282624"/>
                </a:solidFill>
                <a:latin typeface="Inter"/>
                <a:ea typeface="Inter"/>
                <a:cs typeface="Inter"/>
                <a:sym typeface="Inter"/>
              </a:rPr>
              <a:t>24</a:t>
            </a:r>
            <a:r>
              <a:rPr b="1" i="0" lang="en-GB" sz="1800" u="none" cap="none" strike="noStrike">
                <a:solidFill>
                  <a:srgbClr val="282624"/>
                </a:solidFill>
                <a:latin typeface="Inter"/>
                <a:ea typeface="Inter"/>
                <a:cs typeface="Inter"/>
                <a:sym typeface="Inter"/>
              </a:rPr>
              <a:t>% </a:t>
            </a:r>
            <a:r>
              <a:rPr b="0" i="0" lang="en-GB" sz="1800" u="none" cap="none" strike="noStrike">
                <a:solidFill>
                  <a:srgbClr val="282624"/>
                </a:solidFill>
                <a:latin typeface="Inter Light"/>
                <a:ea typeface="Inter Light"/>
                <a:cs typeface="Inter Light"/>
                <a:sym typeface="Inter Light"/>
              </a:rPr>
              <a:t>of applications accepted for inclusion</a:t>
            </a:r>
            <a:endParaRPr b="0" i="0" sz="1800" u="none" cap="none" strike="noStrike">
              <a:solidFill>
                <a:srgbClr val="282624"/>
              </a:solidFill>
              <a:latin typeface="Inter Light"/>
              <a:ea typeface="Inter Light"/>
              <a:cs typeface="Inter Light"/>
              <a:sym typeface="Inter Light"/>
            </a:endParaRPr>
          </a:p>
        </p:txBody>
      </p:sp>
      <p:sp>
        <p:nvSpPr>
          <p:cNvPr id="154" name="Google Shape;154;p21"/>
          <p:cNvSpPr txBox="1"/>
          <p:nvPr/>
        </p:nvSpPr>
        <p:spPr>
          <a:xfrm>
            <a:off x="4502125" y="2231275"/>
            <a:ext cx="1886400" cy="1843800"/>
          </a:xfrm>
          <a:prstGeom prst="rect">
            <a:avLst/>
          </a:prstGeom>
          <a:noFill/>
          <a:ln>
            <a:noFill/>
          </a:ln>
        </p:spPr>
        <p:txBody>
          <a:bodyPr anchorCtr="0" anchor="t" bIns="76025" lIns="76025" spcFirstLastPara="1" rIns="76025" wrap="square" tIns="760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82624"/>
                </a:solidFill>
                <a:latin typeface="Inter Light"/>
                <a:ea typeface="Inter Light"/>
                <a:cs typeface="Inter Light"/>
                <a:sym typeface="Inter Light"/>
              </a:rPr>
              <a:t>Average review time </a:t>
            </a:r>
            <a:r>
              <a:rPr b="1" i="0" lang="en-GB" sz="1800" u="none" cap="none" strike="noStrike">
                <a:solidFill>
                  <a:srgbClr val="282624"/>
                </a:solidFill>
                <a:latin typeface="Inter"/>
                <a:ea typeface="Inter"/>
                <a:cs typeface="Inter"/>
                <a:sym typeface="Inter"/>
              </a:rPr>
              <a:t>under three months</a:t>
            </a:r>
            <a:endParaRPr b="1" i="0" sz="1800" u="none" cap="none" strike="noStrike">
              <a:solidFill>
                <a:srgbClr val="282624"/>
              </a:solidFill>
              <a:latin typeface="Inter"/>
              <a:ea typeface="Inter"/>
              <a:cs typeface="Inter"/>
              <a:sym typeface="Inter"/>
            </a:endParaRPr>
          </a:p>
        </p:txBody>
      </p:sp>
      <p:sp>
        <p:nvSpPr>
          <p:cNvPr id="155" name="Google Shape;155;p21"/>
          <p:cNvSpPr txBox="1"/>
          <p:nvPr/>
        </p:nvSpPr>
        <p:spPr>
          <a:xfrm>
            <a:off x="6388525" y="2231275"/>
            <a:ext cx="1886400" cy="1843800"/>
          </a:xfrm>
          <a:prstGeom prst="rect">
            <a:avLst/>
          </a:prstGeom>
          <a:noFill/>
          <a:ln>
            <a:noFill/>
          </a:ln>
        </p:spPr>
        <p:txBody>
          <a:bodyPr anchorCtr="0" anchor="t" bIns="76025" lIns="76025" spcFirstLastPara="1" rIns="76025" wrap="square" tIns="76025">
            <a:no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282624"/>
                </a:solidFill>
                <a:latin typeface="Inter"/>
                <a:ea typeface="Inter"/>
                <a:cs typeface="Inter"/>
                <a:sym typeface="Inter"/>
              </a:rPr>
              <a:t>20</a:t>
            </a:r>
            <a:r>
              <a:rPr b="0" i="0" lang="en-GB" sz="1800" u="none" cap="none" strike="noStrike">
                <a:solidFill>
                  <a:srgbClr val="282624"/>
                </a:solidFill>
                <a:latin typeface="Inter Light"/>
                <a:ea typeface="Inter Light"/>
                <a:cs typeface="Inter Light"/>
                <a:sym typeface="Inter Light"/>
              </a:rPr>
              <a:t> core staff, </a:t>
            </a:r>
            <a:r>
              <a:rPr b="1" i="0" lang="en-GB" sz="1800" u="none" cap="none" strike="noStrike">
                <a:solidFill>
                  <a:srgbClr val="282624"/>
                </a:solidFill>
                <a:latin typeface="Inter"/>
                <a:ea typeface="Inter"/>
                <a:cs typeface="Inter"/>
                <a:sym typeface="Inter"/>
              </a:rPr>
              <a:t>&gt;100</a:t>
            </a:r>
            <a:r>
              <a:rPr b="0" i="0" lang="en-GB" sz="1800" u="none" cap="none" strike="noStrike">
                <a:solidFill>
                  <a:srgbClr val="282624"/>
                </a:solidFill>
                <a:latin typeface="Inter Light"/>
                <a:ea typeface="Inter Light"/>
                <a:cs typeface="Inter Light"/>
                <a:sym typeface="Inter Light"/>
              </a:rPr>
              <a:t> volunteer editors &amp; </a:t>
            </a:r>
            <a:r>
              <a:rPr b="1" lang="en-GB" sz="1800">
                <a:solidFill>
                  <a:srgbClr val="282624"/>
                </a:solidFill>
                <a:latin typeface="Inter"/>
                <a:ea typeface="Inter"/>
                <a:cs typeface="Inter"/>
                <a:sym typeface="Inter"/>
              </a:rPr>
              <a:t>12</a:t>
            </a:r>
            <a:r>
              <a:rPr b="0" i="0" lang="en-GB" sz="1800" u="none" cap="none" strike="noStrike">
                <a:solidFill>
                  <a:srgbClr val="282624"/>
                </a:solidFill>
                <a:latin typeface="Inter Light"/>
                <a:ea typeface="Inter Light"/>
                <a:cs typeface="Inter Light"/>
                <a:sym typeface="Inter Light"/>
              </a:rPr>
              <a:t> ambassadors</a:t>
            </a:r>
            <a:endParaRPr b="0" i="0" sz="1800" u="none" cap="none" strike="noStrike">
              <a:solidFill>
                <a:srgbClr val="282624"/>
              </a:solidFill>
              <a:latin typeface="Inter Light"/>
              <a:ea typeface="Inter Light"/>
              <a:cs typeface="Inter Light"/>
              <a:sym typeface="Inter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346650" y="411600"/>
            <a:ext cx="7688700" cy="535200"/>
          </a:xfrm>
          <a:prstGeom prst="rect">
            <a:avLst/>
          </a:prstGeom>
        </p:spPr>
        <p:txBody>
          <a:bodyPr anchorCtr="0" anchor="t" bIns="76025" lIns="76025" spcFirstLastPara="1" rIns="76025" wrap="square" tIns="76025">
            <a:noAutofit/>
          </a:bodyPr>
          <a:lstStyle/>
          <a:p>
            <a:pPr indent="0" lvl="0" marL="0" rtl="0" algn="l">
              <a:spcBef>
                <a:spcPts val="0"/>
              </a:spcBef>
              <a:spcAft>
                <a:spcPts val="0"/>
              </a:spcAft>
              <a:buNone/>
            </a:pPr>
            <a:r>
              <a:rPr lang="en-GB"/>
              <a:t>DOAJ team</a:t>
            </a:r>
            <a:endParaRPr/>
          </a:p>
        </p:txBody>
      </p:sp>
      <p:pic>
        <p:nvPicPr>
          <p:cNvPr id="161" name="Google Shape;161;p22"/>
          <p:cNvPicPr preferRelativeResize="0"/>
          <p:nvPr/>
        </p:nvPicPr>
        <p:blipFill rotWithShape="1">
          <a:blip r:embed="rId3">
            <a:alphaModFix/>
          </a:blip>
          <a:srcRect b="11708" l="0" r="0" t="33009"/>
          <a:stretch/>
        </p:blipFill>
        <p:spPr>
          <a:xfrm>
            <a:off x="365750" y="946801"/>
            <a:ext cx="8287898" cy="3436174"/>
          </a:xfrm>
          <a:prstGeom prst="rect">
            <a:avLst/>
          </a:prstGeom>
          <a:noFill/>
          <a:ln>
            <a:noFill/>
          </a:ln>
        </p:spPr>
      </p:pic>
      <p:sp>
        <p:nvSpPr>
          <p:cNvPr id="162" name="Google Shape;162;p22"/>
          <p:cNvSpPr txBox="1"/>
          <p:nvPr/>
        </p:nvSpPr>
        <p:spPr>
          <a:xfrm>
            <a:off x="4230750" y="4493050"/>
            <a:ext cx="4422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dk1"/>
                </a:solidFill>
                <a:latin typeface="Inter Light"/>
                <a:ea typeface="Inter Light"/>
                <a:cs typeface="Inter Light"/>
                <a:sym typeface="Inter Light"/>
              </a:rPr>
              <a:t>Team photo taken during a team meeting in Malmö in April 2024</a:t>
            </a:r>
            <a:endParaRPr sz="1100">
              <a:solidFill>
                <a:schemeClr val="dk1"/>
              </a:solidFill>
              <a:latin typeface="Inter Light"/>
              <a:ea typeface="Inter Light"/>
              <a:cs typeface="Inter Light"/>
              <a:sym typeface="Inter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ph type="title"/>
          </p:nvPr>
        </p:nvSpPr>
        <p:spPr>
          <a:xfrm>
            <a:off x="729450" y="1318650"/>
            <a:ext cx="76884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t>DOAJ and Portugal</a:t>
            </a:r>
            <a:endParaRPr/>
          </a:p>
        </p:txBody>
      </p:sp>
      <p:sp>
        <p:nvSpPr>
          <p:cNvPr id="168" name="Google Shape;168;p23"/>
          <p:cNvSpPr txBox="1"/>
          <p:nvPr/>
        </p:nvSpPr>
        <p:spPr>
          <a:xfrm>
            <a:off x="729325" y="2231275"/>
            <a:ext cx="1886400" cy="18438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None/>
            </a:pPr>
            <a:r>
              <a:rPr lang="en-GB" sz="1800">
                <a:solidFill>
                  <a:srgbClr val="282624"/>
                </a:solidFill>
                <a:latin typeface="Inter Light"/>
                <a:ea typeface="Inter Light"/>
                <a:cs typeface="Inter Light"/>
                <a:sym typeface="Inter Light"/>
              </a:rPr>
              <a:t>Index contains </a:t>
            </a:r>
            <a:r>
              <a:rPr b="1" lang="en-GB" sz="1800">
                <a:solidFill>
                  <a:srgbClr val="282624"/>
                </a:solidFill>
                <a:latin typeface="Inter"/>
                <a:ea typeface="Inter"/>
                <a:cs typeface="Inter"/>
                <a:sym typeface="Inter"/>
              </a:rPr>
              <a:t>169 journals </a:t>
            </a:r>
            <a:r>
              <a:rPr lang="en-GB" sz="1800">
                <a:solidFill>
                  <a:srgbClr val="282624"/>
                </a:solidFill>
                <a:latin typeface="Inter Light"/>
                <a:ea typeface="Inter Light"/>
                <a:cs typeface="Inter Light"/>
                <a:sym typeface="Inter Light"/>
              </a:rPr>
              <a:t>from Portugal, </a:t>
            </a:r>
            <a:r>
              <a:rPr b="1" lang="en-GB" sz="1800">
                <a:solidFill>
                  <a:srgbClr val="282624"/>
                </a:solidFill>
                <a:latin typeface="Inter"/>
                <a:ea typeface="Inter"/>
                <a:cs typeface="Inter"/>
                <a:sym typeface="Inter"/>
              </a:rPr>
              <a:t>148</a:t>
            </a:r>
            <a:r>
              <a:rPr lang="en-GB" sz="1800">
                <a:solidFill>
                  <a:srgbClr val="282624"/>
                </a:solidFill>
                <a:latin typeface="Inter Light"/>
                <a:ea typeface="Inter Light"/>
                <a:cs typeface="Inter Light"/>
                <a:sym typeface="Inter Light"/>
              </a:rPr>
              <a:t> of which charge no APC</a:t>
            </a:r>
            <a:endParaRPr sz="1800">
              <a:solidFill>
                <a:srgbClr val="282624"/>
              </a:solidFill>
              <a:latin typeface="Inter Light"/>
              <a:ea typeface="Inter Light"/>
              <a:cs typeface="Inter Light"/>
              <a:sym typeface="Inter Light"/>
            </a:endParaRPr>
          </a:p>
        </p:txBody>
      </p:sp>
      <p:sp>
        <p:nvSpPr>
          <p:cNvPr id="169" name="Google Shape;169;p23"/>
          <p:cNvSpPr txBox="1"/>
          <p:nvPr/>
        </p:nvSpPr>
        <p:spPr>
          <a:xfrm>
            <a:off x="2615725" y="2231275"/>
            <a:ext cx="1886400" cy="18438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None/>
            </a:pPr>
            <a:r>
              <a:rPr lang="en-GB" sz="1800">
                <a:solidFill>
                  <a:srgbClr val="282624"/>
                </a:solidFill>
                <a:latin typeface="Inter Light"/>
                <a:ea typeface="Inter Light"/>
                <a:cs typeface="Inter Light"/>
                <a:sym typeface="Inter Light"/>
              </a:rPr>
              <a:t>Portuguese is the</a:t>
            </a:r>
            <a:r>
              <a:rPr b="1" lang="en-GB" sz="1800">
                <a:solidFill>
                  <a:srgbClr val="282624"/>
                </a:solidFill>
                <a:latin typeface="Inter"/>
                <a:ea typeface="Inter"/>
                <a:cs typeface="Inter"/>
                <a:sym typeface="Inter"/>
              </a:rPr>
              <a:t> third most common language</a:t>
            </a:r>
            <a:r>
              <a:rPr lang="en-GB" sz="1800">
                <a:solidFill>
                  <a:srgbClr val="282624"/>
                </a:solidFill>
                <a:latin typeface="Inter Light"/>
                <a:ea typeface="Inter Light"/>
                <a:cs typeface="Inter Light"/>
                <a:sym typeface="Inter Light"/>
              </a:rPr>
              <a:t> used by journals in DOAJ</a:t>
            </a:r>
            <a:endParaRPr sz="1800">
              <a:solidFill>
                <a:srgbClr val="282624"/>
              </a:solidFill>
              <a:latin typeface="Inter Light"/>
              <a:ea typeface="Inter Light"/>
              <a:cs typeface="Inter Light"/>
              <a:sym typeface="Inter Light"/>
            </a:endParaRPr>
          </a:p>
        </p:txBody>
      </p:sp>
      <p:sp>
        <p:nvSpPr>
          <p:cNvPr id="170" name="Google Shape;170;p23"/>
          <p:cNvSpPr txBox="1"/>
          <p:nvPr/>
        </p:nvSpPr>
        <p:spPr>
          <a:xfrm>
            <a:off x="4502125" y="2231275"/>
            <a:ext cx="1886400" cy="18438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None/>
            </a:pPr>
            <a:r>
              <a:rPr lang="en-GB" sz="1800">
                <a:solidFill>
                  <a:srgbClr val="282624"/>
                </a:solidFill>
                <a:latin typeface="Inter Light"/>
                <a:ea typeface="Inter Light"/>
                <a:cs typeface="Inter Light"/>
                <a:sym typeface="Inter Light"/>
              </a:rPr>
              <a:t>We received 52 applications and </a:t>
            </a:r>
            <a:r>
              <a:rPr b="1" lang="en-GB" sz="1800">
                <a:solidFill>
                  <a:srgbClr val="282624"/>
                </a:solidFill>
                <a:latin typeface="Inter"/>
                <a:ea typeface="Inter"/>
                <a:cs typeface="Inter"/>
                <a:sym typeface="Inter"/>
              </a:rPr>
              <a:t>added 10 journals</a:t>
            </a:r>
            <a:r>
              <a:rPr lang="en-GB" sz="1800">
                <a:solidFill>
                  <a:srgbClr val="282624"/>
                </a:solidFill>
                <a:latin typeface="Inter Light"/>
                <a:ea typeface="Inter Light"/>
                <a:cs typeface="Inter Light"/>
                <a:sym typeface="Inter Light"/>
              </a:rPr>
              <a:t> from Portugal to the index in 2023</a:t>
            </a:r>
            <a:endParaRPr sz="1800">
              <a:solidFill>
                <a:srgbClr val="282624"/>
              </a:solidFill>
              <a:latin typeface="Inter Light"/>
              <a:ea typeface="Inter Light"/>
              <a:cs typeface="Inter Light"/>
              <a:sym typeface="Inter Light"/>
            </a:endParaRPr>
          </a:p>
        </p:txBody>
      </p:sp>
      <p:sp>
        <p:nvSpPr>
          <p:cNvPr id="171" name="Google Shape;171;p23"/>
          <p:cNvSpPr txBox="1"/>
          <p:nvPr/>
        </p:nvSpPr>
        <p:spPr>
          <a:xfrm>
            <a:off x="6388525" y="2231275"/>
            <a:ext cx="1886400" cy="18438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None/>
            </a:pPr>
            <a:r>
              <a:rPr b="1" lang="en-GB" sz="1800">
                <a:solidFill>
                  <a:srgbClr val="282624"/>
                </a:solidFill>
                <a:latin typeface="Inter"/>
                <a:ea typeface="Inter"/>
                <a:cs typeface="Inter"/>
                <a:sym typeface="Inter"/>
              </a:rPr>
              <a:t>3 volunteer editors </a:t>
            </a:r>
            <a:r>
              <a:rPr lang="en-GB" sz="1800">
                <a:solidFill>
                  <a:srgbClr val="282624"/>
                </a:solidFill>
                <a:latin typeface="Inter Light"/>
                <a:ea typeface="Inter Light"/>
                <a:cs typeface="Inter Light"/>
                <a:sym typeface="Inter Light"/>
              </a:rPr>
              <a:t>from Portugal support the </a:t>
            </a:r>
            <a:r>
              <a:rPr lang="en-GB" sz="1800">
                <a:solidFill>
                  <a:srgbClr val="282624"/>
                </a:solidFill>
                <a:latin typeface="Inter Light"/>
                <a:ea typeface="Inter Light"/>
                <a:cs typeface="Inter Light"/>
                <a:sym typeface="Inter Light"/>
              </a:rPr>
              <a:t>reviewing</a:t>
            </a:r>
            <a:r>
              <a:rPr lang="en-GB" sz="1800">
                <a:solidFill>
                  <a:srgbClr val="282624"/>
                </a:solidFill>
                <a:latin typeface="Inter Light"/>
                <a:ea typeface="Inter Light"/>
                <a:cs typeface="Inter Light"/>
                <a:sym typeface="Inter Light"/>
              </a:rPr>
              <a:t> of applications</a:t>
            </a:r>
            <a:endParaRPr b="1" sz="1800">
              <a:solidFill>
                <a:srgbClr val="282624"/>
              </a:solidFill>
              <a:latin typeface="Inter"/>
              <a:ea typeface="Inter"/>
              <a:cs typeface="Inter"/>
              <a:sym typeface="Inter"/>
            </a:endParaRPr>
          </a:p>
        </p:txBody>
      </p:sp>
      <p:pic>
        <p:nvPicPr>
          <p:cNvPr id="172" name="Google Shape;172;p23"/>
          <p:cNvPicPr preferRelativeResize="0"/>
          <p:nvPr/>
        </p:nvPicPr>
        <p:blipFill>
          <a:blip r:embed="rId3">
            <a:alphaModFix/>
          </a:blip>
          <a:stretch>
            <a:fillRect/>
          </a:stretch>
        </p:blipFill>
        <p:spPr>
          <a:xfrm>
            <a:off x="7276925" y="381275"/>
            <a:ext cx="1264876" cy="12648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ph type="title"/>
          </p:nvPr>
        </p:nvSpPr>
        <p:spPr>
          <a:xfrm>
            <a:off x="729450" y="1318650"/>
            <a:ext cx="69093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Clr>
                <a:schemeClr val="dk1"/>
              </a:buClr>
              <a:buSzPts val="2200"/>
              <a:buNone/>
            </a:pPr>
            <a:r>
              <a:rPr lang="en-GB"/>
              <a:t>DOAJ’s evaluation criteria are a gold standard for open access publishing</a:t>
            </a:r>
            <a:endParaRPr/>
          </a:p>
        </p:txBody>
      </p:sp>
      <p:sp>
        <p:nvSpPr>
          <p:cNvPr id="178" name="Google Shape;178;p24"/>
          <p:cNvSpPr txBox="1"/>
          <p:nvPr/>
        </p:nvSpPr>
        <p:spPr>
          <a:xfrm>
            <a:off x="775950" y="1512425"/>
            <a:ext cx="7068300" cy="32709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600"/>
              <a:buFont typeface="Arial"/>
              <a:buNone/>
            </a:pPr>
            <a:r>
              <a:t/>
            </a:r>
            <a:endParaRPr b="1" i="0" sz="16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None/>
            </a:pPr>
            <a:r>
              <a:rPr lang="en-GB" sz="1600">
                <a:solidFill>
                  <a:schemeClr val="dk1"/>
                </a:solidFill>
                <a:latin typeface="Inter"/>
                <a:ea typeface="Inter"/>
                <a:cs typeface="Inter"/>
                <a:sym typeface="Inter"/>
              </a:rPr>
              <a:t>They cover…</a:t>
            </a:r>
            <a:endParaRPr sz="1600">
              <a:solidFill>
                <a:schemeClr val="dk1"/>
              </a:solidFill>
              <a:latin typeface="Inter"/>
              <a:ea typeface="Inter"/>
              <a:cs typeface="Inter"/>
              <a:sym typeface="Inter"/>
            </a:endParaRPr>
          </a:p>
          <a:p>
            <a:pPr indent="-323850" lvl="0" marL="457200" marR="0" rtl="0" algn="l">
              <a:lnSpc>
                <a:spcPct val="150000"/>
              </a:lnSpc>
              <a:spcBef>
                <a:spcPts val="0"/>
              </a:spcBef>
              <a:spcAft>
                <a:spcPts val="0"/>
              </a:spcAft>
              <a:buClr>
                <a:schemeClr val="dk1"/>
              </a:buClr>
              <a:buSzPts val="1500"/>
              <a:buFont typeface="Inter"/>
              <a:buChar char="●"/>
            </a:pPr>
            <a:r>
              <a:rPr lang="en-GB" sz="1500">
                <a:solidFill>
                  <a:schemeClr val="dk1"/>
                </a:solidFill>
                <a:latin typeface="Inter"/>
                <a:ea typeface="Inter"/>
                <a:cs typeface="Inter"/>
                <a:sym typeface="Inter"/>
              </a:rPr>
              <a:t>Open Access, copyright and licensing</a:t>
            </a:r>
            <a:endParaRPr sz="1500">
              <a:solidFill>
                <a:schemeClr val="dk1"/>
              </a:solidFill>
              <a:latin typeface="Inter"/>
              <a:ea typeface="Inter"/>
              <a:cs typeface="Inter"/>
              <a:sym typeface="Inter"/>
            </a:endParaRPr>
          </a:p>
          <a:p>
            <a:pPr indent="-323850" lvl="0" marL="457200" marR="0" rtl="0" algn="l">
              <a:lnSpc>
                <a:spcPct val="150000"/>
              </a:lnSpc>
              <a:spcBef>
                <a:spcPts val="0"/>
              </a:spcBef>
              <a:spcAft>
                <a:spcPts val="0"/>
              </a:spcAft>
              <a:buClr>
                <a:schemeClr val="dk1"/>
              </a:buClr>
              <a:buSzPts val="1500"/>
              <a:buFont typeface="Inter"/>
              <a:buChar char="●"/>
            </a:pPr>
            <a:r>
              <a:rPr lang="en-GB" sz="1500">
                <a:solidFill>
                  <a:schemeClr val="dk1"/>
                </a:solidFill>
                <a:latin typeface="Inter"/>
                <a:ea typeface="Inter"/>
                <a:cs typeface="Inter"/>
                <a:sym typeface="Inter"/>
              </a:rPr>
              <a:t>Transparency: editorial board, peer review, and journal ownership </a:t>
            </a:r>
            <a:endParaRPr sz="1500">
              <a:solidFill>
                <a:schemeClr val="dk1"/>
              </a:solidFill>
              <a:latin typeface="Inter"/>
              <a:ea typeface="Inter"/>
              <a:cs typeface="Inter"/>
              <a:sym typeface="Inter"/>
            </a:endParaRPr>
          </a:p>
          <a:p>
            <a:pPr indent="-323850" lvl="0" marL="457200" marR="0" rtl="0" algn="l">
              <a:lnSpc>
                <a:spcPct val="150000"/>
              </a:lnSpc>
              <a:spcBef>
                <a:spcPts val="0"/>
              </a:spcBef>
              <a:spcAft>
                <a:spcPts val="0"/>
              </a:spcAft>
              <a:buClr>
                <a:schemeClr val="dk1"/>
              </a:buClr>
              <a:buSzPts val="1500"/>
              <a:buFont typeface="Inter"/>
              <a:buChar char="●"/>
            </a:pPr>
            <a:r>
              <a:rPr lang="en-GB" sz="1500">
                <a:solidFill>
                  <a:schemeClr val="dk1"/>
                </a:solidFill>
                <a:latin typeface="Inter"/>
                <a:ea typeface="Inter"/>
                <a:cs typeface="Inter"/>
                <a:sym typeface="Inter"/>
              </a:rPr>
              <a:t>Editorial and publishing standards</a:t>
            </a:r>
            <a:endParaRPr sz="1500">
              <a:solidFill>
                <a:schemeClr val="dk1"/>
              </a:solidFill>
              <a:latin typeface="Inter"/>
              <a:ea typeface="Inter"/>
              <a:cs typeface="Inter"/>
              <a:sym typeface="Inter"/>
            </a:endParaRPr>
          </a:p>
          <a:p>
            <a:pPr indent="-323850" lvl="0" marL="457200" marR="0" rtl="0" algn="l">
              <a:lnSpc>
                <a:spcPct val="150000"/>
              </a:lnSpc>
              <a:spcBef>
                <a:spcPts val="0"/>
              </a:spcBef>
              <a:spcAft>
                <a:spcPts val="0"/>
              </a:spcAft>
              <a:buClr>
                <a:schemeClr val="dk1"/>
              </a:buClr>
              <a:buSzPts val="1500"/>
              <a:buFont typeface="Inter"/>
              <a:buChar char="●"/>
            </a:pPr>
            <a:r>
              <a:rPr lang="en-GB" sz="1500">
                <a:solidFill>
                  <a:schemeClr val="dk1"/>
                </a:solidFill>
                <a:latin typeface="Inter"/>
                <a:ea typeface="Inter"/>
                <a:cs typeface="Inter"/>
                <a:sym typeface="Inter"/>
              </a:rPr>
              <a:t>Website and functionality</a:t>
            </a:r>
            <a:endParaRPr sz="1500">
              <a:solidFill>
                <a:schemeClr val="dk1"/>
              </a:solidFill>
              <a:latin typeface="Inter"/>
              <a:ea typeface="Inter"/>
              <a:cs typeface="Inter"/>
              <a:sym typeface="Inter"/>
            </a:endParaRPr>
          </a:p>
          <a:p>
            <a:pPr indent="-323850" lvl="0" marL="457200" marR="0" rtl="0" algn="l">
              <a:lnSpc>
                <a:spcPct val="150000"/>
              </a:lnSpc>
              <a:spcBef>
                <a:spcPts val="0"/>
              </a:spcBef>
              <a:spcAft>
                <a:spcPts val="0"/>
              </a:spcAft>
              <a:buClr>
                <a:schemeClr val="dk1"/>
              </a:buClr>
              <a:buSzPts val="1500"/>
              <a:buFont typeface="Inter"/>
              <a:buChar char="●"/>
            </a:pPr>
            <a:r>
              <a:rPr lang="en-GB" sz="1500">
                <a:solidFill>
                  <a:schemeClr val="dk1"/>
                </a:solidFill>
                <a:latin typeface="Inter"/>
                <a:ea typeface="Inter"/>
                <a:cs typeface="Inter"/>
                <a:sym typeface="Inter"/>
              </a:rPr>
              <a:t>Operations: editorial independence, business model and archiving</a:t>
            </a:r>
            <a:endParaRPr sz="1500">
              <a:solidFill>
                <a:schemeClr val="dk1"/>
              </a:solidFill>
              <a:latin typeface="Inter"/>
              <a:ea typeface="Inter"/>
              <a:cs typeface="Inter"/>
              <a:sym typeface="Inter"/>
            </a:endParaRPr>
          </a:p>
          <a:p>
            <a:pPr indent="0" lvl="0" marL="457200" marR="0" rtl="0" algn="l">
              <a:lnSpc>
                <a:spcPct val="150000"/>
              </a:lnSpc>
              <a:spcBef>
                <a:spcPts val="0"/>
              </a:spcBef>
              <a:spcAft>
                <a:spcPts val="0"/>
              </a:spcAft>
              <a:buNone/>
            </a:pPr>
            <a:r>
              <a:t/>
            </a:r>
            <a:endParaRPr b="0" i="0" sz="1600" u="none" cap="none" strike="noStrike">
              <a:solidFill>
                <a:schemeClr val="dk1"/>
              </a:solidFill>
              <a:latin typeface="Inter"/>
              <a:ea typeface="Inter"/>
              <a:cs typeface="Inter"/>
              <a:sym typeface="Inter"/>
            </a:endParaRPr>
          </a:p>
        </p:txBody>
      </p:sp>
      <p:pic>
        <p:nvPicPr>
          <p:cNvPr id="179" name="Google Shape;179;p24"/>
          <p:cNvPicPr preferRelativeResize="0"/>
          <p:nvPr/>
        </p:nvPicPr>
        <p:blipFill rotWithShape="1">
          <a:blip r:embed="rId3">
            <a:alphaModFix/>
          </a:blip>
          <a:srcRect b="0" l="0" r="31450" t="0"/>
          <a:stretch/>
        </p:blipFill>
        <p:spPr>
          <a:xfrm>
            <a:off x="7909950" y="556525"/>
            <a:ext cx="1234050" cy="1781175"/>
          </a:xfrm>
          <a:prstGeom prst="rect">
            <a:avLst/>
          </a:prstGeom>
          <a:noFill/>
          <a:ln>
            <a:noFill/>
          </a:ln>
        </p:spPr>
      </p:pic>
      <p:pic>
        <p:nvPicPr>
          <p:cNvPr id="180" name="Google Shape;180;p24"/>
          <p:cNvPicPr preferRelativeResize="0"/>
          <p:nvPr/>
        </p:nvPicPr>
        <p:blipFill rotWithShape="1">
          <a:blip r:embed="rId4">
            <a:alphaModFix/>
          </a:blip>
          <a:srcRect b="0" l="0" r="0" t="0"/>
          <a:stretch/>
        </p:blipFill>
        <p:spPr>
          <a:xfrm>
            <a:off x="7844125" y="1265700"/>
            <a:ext cx="895350" cy="1781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5"/>
          <p:cNvSpPr txBox="1"/>
          <p:nvPr>
            <p:ph idx="1" type="body"/>
          </p:nvPr>
        </p:nvSpPr>
        <p:spPr>
          <a:xfrm>
            <a:off x="6805550" y="1616575"/>
            <a:ext cx="2093700" cy="10518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SzPts val="1500"/>
              <a:buNone/>
            </a:pPr>
            <a:r>
              <a:rPr lang="en-GB"/>
              <a:t>Inclusion of Journals in local languages</a:t>
            </a:r>
            <a:endParaRPr/>
          </a:p>
        </p:txBody>
      </p:sp>
      <p:sp>
        <p:nvSpPr>
          <p:cNvPr id="186" name="Google Shape;186;p25"/>
          <p:cNvSpPr txBox="1"/>
          <p:nvPr>
            <p:ph type="title"/>
          </p:nvPr>
        </p:nvSpPr>
        <p:spPr>
          <a:xfrm>
            <a:off x="566750" y="849050"/>
            <a:ext cx="7688700" cy="535200"/>
          </a:xfrm>
          <a:prstGeom prst="rect">
            <a:avLst/>
          </a:prstGeom>
          <a:noFill/>
          <a:ln>
            <a:noFill/>
          </a:ln>
        </p:spPr>
        <p:txBody>
          <a:bodyPr anchorCtr="0" anchor="t" bIns="76025" lIns="76025" spcFirstLastPara="1" rIns="76025" wrap="square" tIns="76025">
            <a:noAutofit/>
          </a:bodyPr>
          <a:lstStyle/>
          <a:p>
            <a:pPr indent="0" lvl="0" marL="0" rtl="0" algn="l">
              <a:lnSpc>
                <a:spcPct val="100000"/>
              </a:lnSpc>
              <a:spcBef>
                <a:spcPts val="0"/>
              </a:spcBef>
              <a:spcAft>
                <a:spcPts val="0"/>
              </a:spcAft>
              <a:buSzPts val="2200"/>
              <a:buNone/>
            </a:pPr>
            <a:r>
              <a:rPr lang="en-GB">
                <a:latin typeface="Inter"/>
                <a:ea typeface="Inter"/>
                <a:cs typeface="Inter"/>
                <a:sym typeface="Inter"/>
              </a:rPr>
              <a:t>Why index journals in DOAJ?</a:t>
            </a:r>
            <a:endParaRPr>
              <a:solidFill>
                <a:schemeClr val="dk1"/>
              </a:solidFill>
              <a:latin typeface="Inter"/>
              <a:ea typeface="Inter"/>
              <a:cs typeface="Inter"/>
              <a:sym typeface="Inter"/>
            </a:endParaRPr>
          </a:p>
        </p:txBody>
      </p:sp>
      <p:sp>
        <p:nvSpPr>
          <p:cNvPr id="187" name="Google Shape;187;p25"/>
          <p:cNvSpPr txBox="1"/>
          <p:nvPr>
            <p:ph idx="1" type="body"/>
          </p:nvPr>
        </p:nvSpPr>
        <p:spPr>
          <a:xfrm>
            <a:off x="642949" y="1616575"/>
            <a:ext cx="2562300" cy="10518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SzPts val="1500"/>
              <a:buNone/>
            </a:pPr>
            <a:r>
              <a:rPr lang="en-GB"/>
              <a:t>Demonstrate your journal meets good publishing standards</a:t>
            </a:r>
            <a:endParaRPr baseline="30000"/>
          </a:p>
        </p:txBody>
      </p:sp>
      <p:sp>
        <p:nvSpPr>
          <p:cNvPr id="188" name="Google Shape;188;p25"/>
          <p:cNvSpPr txBox="1"/>
          <p:nvPr>
            <p:ph idx="1" type="body"/>
          </p:nvPr>
        </p:nvSpPr>
        <p:spPr>
          <a:xfrm>
            <a:off x="642949" y="3003100"/>
            <a:ext cx="2562300" cy="10518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SzPts val="1500"/>
              <a:buNone/>
            </a:pPr>
            <a:r>
              <a:rPr lang="en-GB"/>
              <a:t>Increase discoverability of your journal in search engines and indexing services </a:t>
            </a:r>
            <a:endParaRPr/>
          </a:p>
        </p:txBody>
      </p:sp>
      <p:sp>
        <p:nvSpPr>
          <p:cNvPr id="189" name="Google Shape;189;p25"/>
          <p:cNvSpPr txBox="1"/>
          <p:nvPr>
            <p:ph idx="1" type="body"/>
          </p:nvPr>
        </p:nvSpPr>
        <p:spPr>
          <a:xfrm>
            <a:off x="3721751" y="1616575"/>
            <a:ext cx="2562300" cy="10518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SzPts val="1500"/>
              <a:buNone/>
            </a:pPr>
            <a:r>
              <a:rPr lang="en-GB"/>
              <a:t>Attract more authors and readers locally and from around the world</a:t>
            </a:r>
            <a:endParaRPr/>
          </a:p>
        </p:txBody>
      </p:sp>
      <p:sp>
        <p:nvSpPr>
          <p:cNvPr id="190" name="Google Shape;190;p25"/>
          <p:cNvSpPr txBox="1"/>
          <p:nvPr>
            <p:ph idx="1" type="body"/>
          </p:nvPr>
        </p:nvSpPr>
        <p:spPr>
          <a:xfrm>
            <a:off x="3721751" y="3003100"/>
            <a:ext cx="2562300" cy="10518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SzPts val="1500"/>
              <a:buNone/>
            </a:pPr>
            <a:r>
              <a:rPr lang="en-GB"/>
              <a:t>Enhance the reputation and societal impact of your journal (also in your country)</a:t>
            </a:r>
            <a:endParaRPr/>
          </a:p>
        </p:txBody>
      </p:sp>
      <p:sp>
        <p:nvSpPr>
          <p:cNvPr id="191" name="Google Shape;191;p25"/>
          <p:cNvSpPr txBox="1"/>
          <p:nvPr>
            <p:ph idx="1" type="body"/>
          </p:nvPr>
        </p:nvSpPr>
        <p:spPr>
          <a:xfrm>
            <a:off x="6805550" y="3003100"/>
            <a:ext cx="2171100" cy="1051800"/>
          </a:xfrm>
          <a:prstGeom prst="rect">
            <a:avLst/>
          </a:prstGeom>
          <a:noFill/>
          <a:ln>
            <a:noFill/>
          </a:ln>
        </p:spPr>
        <p:txBody>
          <a:bodyPr anchorCtr="0" anchor="t" bIns="76025" lIns="76025" spcFirstLastPara="1" rIns="76025" wrap="square" tIns="76025">
            <a:noAutofit/>
          </a:bodyPr>
          <a:lstStyle/>
          <a:p>
            <a:pPr indent="0" lvl="0" marL="0" rtl="0" algn="l">
              <a:lnSpc>
                <a:spcPct val="115000"/>
              </a:lnSpc>
              <a:spcBef>
                <a:spcPts val="0"/>
              </a:spcBef>
              <a:spcAft>
                <a:spcPts val="0"/>
              </a:spcAft>
              <a:buSzPts val="1500"/>
              <a:buNone/>
            </a:pPr>
            <a:r>
              <a:rPr lang="en-GB"/>
              <a:t>DOAJ index included in government lists like DHET(South Africa)</a:t>
            </a:r>
            <a:endParaRPr/>
          </a:p>
        </p:txBody>
      </p:sp>
      <p:pic>
        <p:nvPicPr>
          <p:cNvPr id="192" name="Google Shape;192;p25"/>
          <p:cNvPicPr preferRelativeResize="0"/>
          <p:nvPr/>
        </p:nvPicPr>
        <p:blipFill rotWithShape="1">
          <a:blip r:embed="rId3">
            <a:alphaModFix/>
          </a:blip>
          <a:srcRect b="0" l="0" r="0" t="0"/>
          <a:stretch/>
        </p:blipFill>
        <p:spPr>
          <a:xfrm flipH="1" rot="5400000">
            <a:off x="6445852" y="1733576"/>
            <a:ext cx="378646" cy="189323"/>
          </a:xfrm>
          <a:prstGeom prst="rect">
            <a:avLst/>
          </a:prstGeom>
          <a:noFill/>
          <a:ln>
            <a:noFill/>
          </a:ln>
        </p:spPr>
      </p:pic>
      <p:pic>
        <p:nvPicPr>
          <p:cNvPr id="193" name="Google Shape;193;p25"/>
          <p:cNvPicPr preferRelativeResize="0"/>
          <p:nvPr/>
        </p:nvPicPr>
        <p:blipFill rotWithShape="1">
          <a:blip r:embed="rId4">
            <a:alphaModFix/>
          </a:blip>
          <a:srcRect b="0" l="0" r="0" t="0"/>
          <a:stretch/>
        </p:blipFill>
        <p:spPr>
          <a:xfrm>
            <a:off x="302200" y="3078250"/>
            <a:ext cx="340750" cy="340750"/>
          </a:xfrm>
          <a:prstGeom prst="rect">
            <a:avLst/>
          </a:prstGeom>
          <a:noFill/>
          <a:ln>
            <a:noFill/>
          </a:ln>
        </p:spPr>
      </p:pic>
      <p:pic>
        <p:nvPicPr>
          <p:cNvPr id="194" name="Google Shape;194;p25"/>
          <p:cNvPicPr preferRelativeResize="0"/>
          <p:nvPr/>
        </p:nvPicPr>
        <p:blipFill rotWithShape="1">
          <a:blip r:embed="rId5">
            <a:alphaModFix/>
          </a:blip>
          <a:srcRect b="0" l="0" r="0" t="0"/>
          <a:stretch/>
        </p:blipFill>
        <p:spPr>
          <a:xfrm>
            <a:off x="3508950" y="3036975"/>
            <a:ext cx="171291" cy="340750"/>
          </a:xfrm>
          <a:prstGeom prst="rect">
            <a:avLst/>
          </a:prstGeom>
          <a:noFill/>
          <a:ln>
            <a:noFill/>
          </a:ln>
        </p:spPr>
      </p:pic>
      <p:pic>
        <p:nvPicPr>
          <p:cNvPr id="195" name="Google Shape;195;p25"/>
          <p:cNvPicPr preferRelativeResize="0"/>
          <p:nvPr/>
        </p:nvPicPr>
        <p:blipFill rotWithShape="1">
          <a:blip r:embed="rId6">
            <a:alphaModFix/>
          </a:blip>
          <a:srcRect b="0" l="0" r="0" t="0"/>
          <a:stretch/>
        </p:blipFill>
        <p:spPr>
          <a:xfrm flipH="1">
            <a:off x="333529" y="1689196"/>
            <a:ext cx="278100" cy="278100"/>
          </a:xfrm>
          <a:prstGeom prst="rect">
            <a:avLst/>
          </a:prstGeom>
          <a:noFill/>
          <a:ln>
            <a:noFill/>
          </a:ln>
        </p:spPr>
      </p:pic>
      <p:pic>
        <p:nvPicPr>
          <p:cNvPr id="196" name="Google Shape;196;p25"/>
          <p:cNvPicPr preferRelativeResize="0"/>
          <p:nvPr/>
        </p:nvPicPr>
        <p:blipFill rotWithShape="1">
          <a:blip r:embed="rId7">
            <a:alphaModFix/>
          </a:blip>
          <a:srcRect b="0" l="0" r="0" t="0"/>
          <a:stretch/>
        </p:blipFill>
        <p:spPr>
          <a:xfrm>
            <a:off x="3437022" y="1690672"/>
            <a:ext cx="278100" cy="275142"/>
          </a:xfrm>
          <a:prstGeom prst="rect">
            <a:avLst/>
          </a:prstGeom>
          <a:noFill/>
          <a:ln>
            <a:noFill/>
          </a:ln>
        </p:spPr>
      </p:pic>
      <p:pic>
        <p:nvPicPr>
          <p:cNvPr id="197" name="Google Shape;197;p25"/>
          <p:cNvPicPr preferRelativeResize="0"/>
          <p:nvPr/>
        </p:nvPicPr>
        <p:blipFill rotWithShape="1">
          <a:blip r:embed="rId8">
            <a:alphaModFix/>
          </a:blip>
          <a:srcRect b="0" l="0" r="0" t="0"/>
          <a:stretch/>
        </p:blipFill>
        <p:spPr>
          <a:xfrm>
            <a:off x="6476525" y="3069775"/>
            <a:ext cx="278100" cy="2751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6"/>
          <p:cNvPicPr preferRelativeResize="0"/>
          <p:nvPr/>
        </p:nvPicPr>
        <p:blipFill rotWithShape="1">
          <a:blip r:embed="rId3">
            <a:alphaModFix/>
          </a:blip>
          <a:srcRect b="0" l="0" r="0" t="0"/>
          <a:stretch/>
        </p:blipFill>
        <p:spPr>
          <a:xfrm>
            <a:off x="-2394" y="0"/>
            <a:ext cx="9148796"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nuscript - Slides">
  <a:themeElements>
    <a:clrScheme name="Streamline">
      <a:dk1>
        <a:srgbClr val="282624"/>
      </a:dk1>
      <a:lt1>
        <a:srgbClr val="FFFFFF"/>
      </a:lt1>
      <a:dk2>
        <a:srgbClr val="5C5956"/>
      </a:dk2>
      <a:lt2>
        <a:srgbClr val="F6F4F4"/>
      </a:lt2>
      <a:accent1>
        <a:srgbClr val="FD5A3B"/>
      </a:accent1>
      <a:accent2>
        <a:srgbClr val="982E0A"/>
      </a:accent2>
      <a:accent3>
        <a:srgbClr val="3A5959"/>
      </a:accent3>
      <a:accent4>
        <a:srgbClr val="47A178"/>
      </a:accent4>
      <a:accent5>
        <a:srgbClr val="A3C386"/>
      </a:accent5>
      <a:accent6>
        <a:srgbClr val="F9D950"/>
      </a:accent6>
      <a:hlink>
        <a:srgbClr val="282624"/>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